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9" r:id="rId1"/>
  </p:sldMasterIdLst>
  <p:notesMasterIdLst>
    <p:notesMasterId r:id="rId19"/>
  </p:notesMasterIdLst>
  <p:sldIdLst>
    <p:sldId id="256" r:id="rId2"/>
    <p:sldId id="259" r:id="rId3"/>
    <p:sldId id="273" r:id="rId4"/>
    <p:sldId id="265" r:id="rId5"/>
    <p:sldId id="271" r:id="rId6"/>
    <p:sldId id="261" r:id="rId7"/>
    <p:sldId id="270" r:id="rId8"/>
    <p:sldId id="274" r:id="rId9"/>
    <p:sldId id="269" r:id="rId10"/>
    <p:sldId id="278" r:id="rId11"/>
    <p:sldId id="277" r:id="rId12"/>
    <p:sldId id="276" r:id="rId13"/>
    <p:sldId id="268" r:id="rId14"/>
    <p:sldId id="267" r:id="rId15"/>
    <p:sldId id="280" r:id="rId16"/>
    <p:sldId id="281" r:id="rId17"/>
    <p:sldId id="279"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llian Rodgers" initials="JRR" lastIdx="5" clrIdx="0">
    <p:extLst>
      <p:ext uri="{19B8F6BF-5375-455C-9EA6-DF929625EA0E}">
        <p15:presenceInfo xmlns:p15="http://schemas.microsoft.com/office/powerpoint/2012/main" userId="Jillian Rodgers" providerId="None"/>
      </p:ext>
    </p:extLst>
  </p:cmAuthor>
  <p:cmAuthor id="2" name="Microsoft Office User" initials="MOU" lastIdx="6" clrIdx="1">
    <p:extLst>
      <p:ext uri="{19B8F6BF-5375-455C-9EA6-DF929625EA0E}">
        <p15:presenceInfo xmlns:p15="http://schemas.microsoft.com/office/powerpoint/2012/main" userId="Microsoft Office User" providerId="None"/>
      </p:ext>
    </p:extLst>
  </p:cmAuthor>
  <p:cmAuthor id="3" name="Glossner, Karen" initials="GK" lastIdx="1" clrIdx="2">
    <p:extLst>
      <p:ext uri="{19B8F6BF-5375-455C-9EA6-DF929625EA0E}">
        <p15:presenceInfo xmlns:p15="http://schemas.microsoft.com/office/powerpoint/2012/main" userId="Glossner, Kare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1A39"/>
    <a:srgbClr val="5F2C80"/>
    <a:srgbClr val="FDCD08"/>
    <a:srgbClr val="FDB608"/>
    <a:srgbClr val="43165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096" autoAdjust="0"/>
    <p:restoredTop sz="94772"/>
  </p:normalViewPr>
  <p:slideViewPr>
    <p:cSldViewPr snapToGrid="0" snapToObjects="1">
      <p:cViewPr>
        <p:scale>
          <a:sx n="90" d="100"/>
          <a:sy n="90" d="100"/>
        </p:scale>
        <p:origin x="456" y="3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812FD4-C747-DF4A-BB88-652A3761D478}" type="datetimeFigureOut">
              <a:rPr lang="en-US" smtClean="0"/>
              <a:t>3/16/20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4D4530-61A6-1242-AAD9-015D21E46AEA}" type="slidenum">
              <a:rPr lang="en-US" smtClean="0"/>
              <a:t>‹#›</a:t>
            </a:fld>
            <a:endParaRPr lang="en-US"/>
          </a:p>
        </p:txBody>
      </p:sp>
    </p:spTree>
    <p:extLst>
      <p:ext uri="{BB962C8B-B14F-4D97-AF65-F5344CB8AC3E}">
        <p14:creationId xmlns:p14="http://schemas.microsoft.com/office/powerpoint/2010/main" val="20882195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4D4530-61A6-1242-AAD9-015D21E46AEA}" type="slidenum">
              <a:rPr lang="en-US" smtClean="0"/>
              <a:t>1</a:t>
            </a:fld>
            <a:endParaRPr lang="en-US"/>
          </a:p>
        </p:txBody>
      </p:sp>
    </p:spTree>
    <p:extLst>
      <p:ext uri="{BB962C8B-B14F-4D97-AF65-F5344CB8AC3E}">
        <p14:creationId xmlns:p14="http://schemas.microsoft.com/office/powerpoint/2010/main" val="33963543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4D4530-61A6-1242-AAD9-015D21E46AEA}" type="slidenum">
              <a:rPr lang="en-US" smtClean="0"/>
              <a:t>12</a:t>
            </a:fld>
            <a:endParaRPr lang="en-US"/>
          </a:p>
        </p:txBody>
      </p:sp>
    </p:spTree>
    <p:extLst>
      <p:ext uri="{BB962C8B-B14F-4D97-AF65-F5344CB8AC3E}">
        <p14:creationId xmlns:p14="http://schemas.microsoft.com/office/powerpoint/2010/main" val="29619381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4D4530-61A6-1242-AAD9-015D21E46AEA}" type="slidenum">
              <a:rPr lang="en-US" smtClean="0"/>
              <a:t>13</a:t>
            </a:fld>
            <a:endParaRPr lang="en-US"/>
          </a:p>
        </p:txBody>
      </p:sp>
    </p:spTree>
    <p:extLst>
      <p:ext uri="{BB962C8B-B14F-4D97-AF65-F5344CB8AC3E}">
        <p14:creationId xmlns:p14="http://schemas.microsoft.com/office/powerpoint/2010/main" val="15395044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4D4530-61A6-1242-AAD9-015D21E46AEA}" type="slidenum">
              <a:rPr lang="en-US" smtClean="0"/>
              <a:t>14</a:t>
            </a:fld>
            <a:endParaRPr lang="en-US"/>
          </a:p>
        </p:txBody>
      </p:sp>
    </p:spTree>
    <p:extLst>
      <p:ext uri="{BB962C8B-B14F-4D97-AF65-F5344CB8AC3E}">
        <p14:creationId xmlns:p14="http://schemas.microsoft.com/office/powerpoint/2010/main" val="34655281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4D4530-61A6-1242-AAD9-015D21E46AEA}" type="slidenum">
              <a:rPr lang="en-US" smtClean="0"/>
              <a:t>15</a:t>
            </a:fld>
            <a:endParaRPr lang="en-US"/>
          </a:p>
        </p:txBody>
      </p:sp>
    </p:spTree>
    <p:extLst>
      <p:ext uri="{BB962C8B-B14F-4D97-AF65-F5344CB8AC3E}">
        <p14:creationId xmlns:p14="http://schemas.microsoft.com/office/powerpoint/2010/main" val="352975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4D4530-61A6-1242-AAD9-015D21E46AEA}" type="slidenum">
              <a:rPr lang="en-US" smtClean="0"/>
              <a:t>17</a:t>
            </a:fld>
            <a:endParaRPr lang="en-US"/>
          </a:p>
        </p:txBody>
      </p:sp>
    </p:spTree>
    <p:extLst>
      <p:ext uri="{BB962C8B-B14F-4D97-AF65-F5344CB8AC3E}">
        <p14:creationId xmlns:p14="http://schemas.microsoft.com/office/powerpoint/2010/main" val="1635710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4D4530-61A6-1242-AAD9-015D21E46AEA}" type="slidenum">
              <a:rPr lang="en-US" smtClean="0"/>
              <a:t>3</a:t>
            </a:fld>
            <a:endParaRPr lang="en-US"/>
          </a:p>
        </p:txBody>
      </p:sp>
    </p:spTree>
    <p:extLst>
      <p:ext uri="{BB962C8B-B14F-4D97-AF65-F5344CB8AC3E}">
        <p14:creationId xmlns:p14="http://schemas.microsoft.com/office/powerpoint/2010/main" val="2251164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4D4530-61A6-1242-AAD9-015D21E46AEA}" type="slidenum">
              <a:rPr lang="en-US" smtClean="0"/>
              <a:t>4</a:t>
            </a:fld>
            <a:endParaRPr lang="en-US"/>
          </a:p>
        </p:txBody>
      </p:sp>
    </p:spTree>
    <p:extLst>
      <p:ext uri="{BB962C8B-B14F-4D97-AF65-F5344CB8AC3E}">
        <p14:creationId xmlns:p14="http://schemas.microsoft.com/office/powerpoint/2010/main" val="13199812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4D4530-61A6-1242-AAD9-015D21E46AEA}" type="slidenum">
              <a:rPr lang="en-US" smtClean="0"/>
              <a:t>5</a:t>
            </a:fld>
            <a:endParaRPr lang="en-US"/>
          </a:p>
        </p:txBody>
      </p:sp>
    </p:spTree>
    <p:extLst>
      <p:ext uri="{BB962C8B-B14F-4D97-AF65-F5344CB8AC3E}">
        <p14:creationId xmlns:p14="http://schemas.microsoft.com/office/powerpoint/2010/main" val="30732370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4D4530-61A6-1242-AAD9-015D21E46AEA}" type="slidenum">
              <a:rPr lang="en-US" smtClean="0"/>
              <a:t>7</a:t>
            </a:fld>
            <a:endParaRPr lang="en-US"/>
          </a:p>
        </p:txBody>
      </p:sp>
    </p:spTree>
    <p:extLst>
      <p:ext uri="{BB962C8B-B14F-4D97-AF65-F5344CB8AC3E}">
        <p14:creationId xmlns:p14="http://schemas.microsoft.com/office/powerpoint/2010/main" val="482369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4D4530-61A6-1242-AAD9-015D21E46AEA}" type="slidenum">
              <a:rPr lang="en-US" smtClean="0"/>
              <a:t>8</a:t>
            </a:fld>
            <a:endParaRPr lang="en-US"/>
          </a:p>
        </p:txBody>
      </p:sp>
    </p:spTree>
    <p:extLst>
      <p:ext uri="{BB962C8B-B14F-4D97-AF65-F5344CB8AC3E}">
        <p14:creationId xmlns:p14="http://schemas.microsoft.com/office/powerpoint/2010/main" val="13785211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4D4530-61A6-1242-AAD9-015D21E46AEA}" type="slidenum">
              <a:rPr lang="en-US" smtClean="0"/>
              <a:t>9</a:t>
            </a:fld>
            <a:endParaRPr lang="en-US"/>
          </a:p>
        </p:txBody>
      </p:sp>
    </p:spTree>
    <p:extLst>
      <p:ext uri="{BB962C8B-B14F-4D97-AF65-F5344CB8AC3E}">
        <p14:creationId xmlns:p14="http://schemas.microsoft.com/office/powerpoint/2010/main" val="35749739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4D4530-61A6-1242-AAD9-015D21E46AEA}" type="slidenum">
              <a:rPr lang="en-US" smtClean="0"/>
              <a:t>10</a:t>
            </a:fld>
            <a:endParaRPr lang="en-US"/>
          </a:p>
        </p:txBody>
      </p:sp>
    </p:spTree>
    <p:extLst>
      <p:ext uri="{BB962C8B-B14F-4D97-AF65-F5344CB8AC3E}">
        <p14:creationId xmlns:p14="http://schemas.microsoft.com/office/powerpoint/2010/main" val="1558998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C4D4530-61A6-1242-AAD9-015D21E46AEA}" type="slidenum">
              <a:rPr lang="en-US" smtClean="0"/>
              <a:t>11</a:t>
            </a:fld>
            <a:endParaRPr lang="en-US"/>
          </a:p>
        </p:txBody>
      </p:sp>
    </p:spTree>
    <p:extLst>
      <p:ext uri="{BB962C8B-B14F-4D97-AF65-F5344CB8AC3E}">
        <p14:creationId xmlns:p14="http://schemas.microsoft.com/office/powerpoint/2010/main" val="12781351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bg>
      <p:bgPr>
        <a:gradFill flip="none" rotWithShape="1">
          <a:gsLst>
            <a:gs pos="0">
              <a:srgbClr val="5F2C80"/>
            </a:gs>
            <a:gs pos="26000">
              <a:srgbClr val="5F2C80"/>
            </a:gs>
            <a:gs pos="90000">
              <a:srgbClr val="301A39"/>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2" name="Rectangle 11"/>
          <p:cNvSpPr/>
          <p:nvPr/>
        </p:nvSpPr>
        <p:spPr>
          <a:xfrm>
            <a:off x="0" y="6215605"/>
            <a:ext cx="12192000" cy="6423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404471" y="2574793"/>
            <a:ext cx="9492129" cy="2043869"/>
          </a:xfrm>
        </p:spPr>
        <p:txBody>
          <a:bodyPr anchor="b"/>
          <a:lstStyle>
            <a:lvl1pPr algn="ctr">
              <a:defRPr sz="6000">
                <a:solidFill>
                  <a:schemeClr val="bg1">
                    <a:lumMod val="20000"/>
                    <a:lumOff val="80000"/>
                  </a:schemeClr>
                </a:solidFill>
              </a:defRPr>
            </a:lvl1pPr>
          </a:lstStyle>
          <a:p>
            <a:r>
              <a:rPr lang="en-US" dirty="0"/>
              <a:t>Click to edit Master title style</a:t>
            </a:r>
          </a:p>
        </p:txBody>
      </p:sp>
      <p:sp>
        <p:nvSpPr>
          <p:cNvPr id="3" name="Subtitle 2"/>
          <p:cNvSpPr>
            <a:spLocks noGrp="1"/>
          </p:cNvSpPr>
          <p:nvPr>
            <p:ph type="subTitle" idx="1"/>
          </p:nvPr>
        </p:nvSpPr>
        <p:spPr>
          <a:xfrm>
            <a:off x="1404471" y="4618662"/>
            <a:ext cx="9492129" cy="1070102"/>
          </a:xfrm>
        </p:spPr>
        <p:txBody>
          <a:bodyPr>
            <a:normAutofit/>
          </a:bodyPr>
          <a:lstStyle>
            <a:lvl1pPr marL="0" indent="0" algn="ctr">
              <a:buNone/>
              <a:defRPr sz="4000">
                <a:solidFill>
                  <a:schemeClr val="accent6">
                    <a:lumMod val="40000"/>
                    <a:lumOff val="6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9" name="Picture 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542118" y="4627"/>
            <a:ext cx="3409690" cy="2226736"/>
          </a:xfrm>
          <a:prstGeom prst="rect">
            <a:avLst/>
          </a:prstGeom>
        </p:spPr>
      </p:pic>
      <p:pic>
        <p:nvPicPr>
          <p:cNvPr id="10" name="Picture 9" descr="yrrp-banner-recreated_small.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04471" y="13373"/>
            <a:ext cx="1446254" cy="1504104"/>
          </a:xfrm>
          <a:prstGeom prst="rect">
            <a:avLst/>
          </a:prstGeom>
        </p:spPr>
      </p:pic>
      <p:pic>
        <p:nvPicPr>
          <p:cNvPr id="11" name="Picture 10"/>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644975" y="117983"/>
            <a:ext cx="965245" cy="963688"/>
          </a:xfrm>
          <a:prstGeom prst="rect">
            <a:avLst/>
          </a:prstGeom>
        </p:spPr>
      </p:pic>
      <p:sp>
        <p:nvSpPr>
          <p:cNvPr id="35" name="Date Placeholder 34"/>
          <p:cNvSpPr>
            <a:spLocks noGrp="1"/>
          </p:cNvSpPr>
          <p:nvPr>
            <p:ph type="dt" sz="half" idx="10"/>
          </p:nvPr>
        </p:nvSpPr>
        <p:spPr/>
        <p:txBody>
          <a:bodyPr/>
          <a:lstStyle/>
          <a:p>
            <a:fld id="{07C1D6F3-BE76-455D-8D29-AC7BC4E1991C}" type="datetime3">
              <a:rPr lang="en-US" smtClean="0"/>
              <a:t>16 March 2020</a:t>
            </a:fld>
            <a:endParaRPr lang="en-US"/>
          </a:p>
        </p:txBody>
      </p:sp>
      <p:sp>
        <p:nvSpPr>
          <p:cNvPr id="36" name="Footer Placeholder 35"/>
          <p:cNvSpPr>
            <a:spLocks noGrp="1"/>
          </p:cNvSpPr>
          <p:nvPr>
            <p:ph type="ftr" sz="quarter" idx="11"/>
          </p:nvPr>
        </p:nvSpPr>
        <p:spPr/>
        <p:txBody>
          <a:bodyPr/>
          <a:lstStyle/>
          <a:p>
            <a:r>
              <a:rPr lang="en-US"/>
              <a:t>Meditation | v.FY20</a:t>
            </a:r>
            <a:endParaRPr lang="en-US" dirty="0"/>
          </a:p>
        </p:txBody>
      </p:sp>
      <p:sp>
        <p:nvSpPr>
          <p:cNvPr id="37" name="Slide Number Placeholder 36"/>
          <p:cNvSpPr>
            <a:spLocks noGrp="1"/>
          </p:cNvSpPr>
          <p:nvPr>
            <p:ph type="sldNum" sz="quarter" idx="12"/>
          </p:nvPr>
        </p:nvSpPr>
        <p:spPr/>
        <p:txBody>
          <a:bodyPr/>
          <a:lstStyle/>
          <a:p>
            <a:fld id="{1C0EF601-1C19-D64B-A0BD-35258ABCC3D2}" type="slidenum">
              <a:rPr lang="en-US" smtClean="0"/>
              <a:t>‹#›</a:t>
            </a:fld>
            <a:endParaRPr lang="en-US"/>
          </a:p>
        </p:txBody>
      </p:sp>
      <p:sp>
        <p:nvSpPr>
          <p:cNvPr id="13" name="Rectangle 12"/>
          <p:cNvSpPr/>
          <p:nvPr userDrawn="1"/>
        </p:nvSpPr>
        <p:spPr>
          <a:xfrm>
            <a:off x="0" y="6215605"/>
            <a:ext cx="12192000" cy="6423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542118" y="4627"/>
            <a:ext cx="3409690" cy="2226736"/>
          </a:xfrm>
          <a:prstGeom prst="rect">
            <a:avLst/>
          </a:prstGeom>
        </p:spPr>
      </p:pic>
      <p:pic>
        <p:nvPicPr>
          <p:cNvPr id="15" name="Picture 14" descr="yrrp-banner-recreated_small.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404471" y="13373"/>
            <a:ext cx="1446254" cy="1504104"/>
          </a:xfrm>
          <a:prstGeom prst="rect">
            <a:avLst/>
          </a:prstGeom>
        </p:spPr>
      </p:pic>
      <p:pic>
        <p:nvPicPr>
          <p:cNvPr id="16" name="Picture 15"/>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1644975" y="117983"/>
            <a:ext cx="965245" cy="963688"/>
          </a:xfrm>
          <a:prstGeom prst="rect">
            <a:avLst/>
          </a:prstGeom>
        </p:spPr>
      </p:pic>
    </p:spTree>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Image Slide">
    <p:bg>
      <p:bgPr>
        <a:solidFill>
          <a:srgbClr val="301A39"/>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838200" y="1145894"/>
            <a:ext cx="10515600" cy="4836452"/>
          </a:xfrm>
        </p:spPr>
        <p:txBody>
          <a:bodyPr/>
          <a:lstStyle/>
          <a:p>
            <a:endParaRPr lang="en-US" dirty="0"/>
          </a:p>
        </p:txBody>
      </p:sp>
      <p:sp>
        <p:nvSpPr>
          <p:cNvPr id="5" name="Title 1"/>
          <p:cNvSpPr>
            <a:spLocks noGrp="1"/>
          </p:cNvSpPr>
          <p:nvPr>
            <p:ph type="title"/>
          </p:nvPr>
        </p:nvSpPr>
        <p:spPr>
          <a:xfrm>
            <a:off x="838200" y="0"/>
            <a:ext cx="10515600" cy="1145893"/>
          </a:xfrm>
        </p:spPr>
        <p:txBody>
          <a:bodyPr/>
          <a:lstStyle/>
          <a:p>
            <a:r>
              <a:rPr lang="en-US"/>
              <a:t>Click to edit Master title style</a:t>
            </a:r>
          </a:p>
        </p:txBody>
      </p:sp>
      <p:sp>
        <p:nvSpPr>
          <p:cNvPr id="2" name="Date Placeholder 1"/>
          <p:cNvSpPr>
            <a:spLocks noGrp="1"/>
          </p:cNvSpPr>
          <p:nvPr>
            <p:ph type="dt" sz="half" idx="14"/>
          </p:nvPr>
        </p:nvSpPr>
        <p:spPr/>
        <p:txBody>
          <a:bodyPr/>
          <a:lstStyle/>
          <a:p>
            <a:fld id="{4CF5744B-99D6-4528-B91C-A46E9DBF4E1F}" type="datetime3">
              <a:rPr lang="en-US" smtClean="0"/>
              <a:t>16 March 2020</a:t>
            </a:fld>
            <a:endParaRPr lang="en-US"/>
          </a:p>
        </p:txBody>
      </p:sp>
      <p:sp>
        <p:nvSpPr>
          <p:cNvPr id="3" name="Footer Placeholder 2"/>
          <p:cNvSpPr>
            <a:spLocks noGrp="1"/>
          </p:cNvSpPr>
          <p:nvPr>
            <p:ph type="ftr" sz="quarter" idx="15"/>
          </p:nvPr>
        </p:nvSpPr>
        <p:spPr/>
        <p:txBody>
          <a:bodyPr/>
          <a:lstStyle/>
          <a:p>
            <a:r>
              <a:rPr lang="en-US"/>
              <a:t>Meditation | v.FY20</a:t>
            </a:r>
          </a:p>
        </p:txBody>
      </p:sp>
      <p:sp>
        <p:nvSpPr>
          <p:cNvPr id="4" name="Slide Number Placeholder 3"/>
          <p:cNvSpPr>
            <a:spLocks noGrp="1"/>
          </p:cNvSpPr>
          <p:nvPr>
            <p:ph type="sldNum" sz="quarter" idx="16"/>
          </p:nvPr>
        </p:nvSpPr>
        <p:spPr/>
        <p:txBody>
          <a:bodyPr/>
          <a:lstStyle/>
          <a:p>
            <a:fld id="{1C0EF601-1C19-D64B-A0BD-35258ABCC3D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134319"/>
          </a:xfrm>
        </p:spPr>
        <p:txBody>
          <a:bodyPr/>
          <a:lstStyle/>
          <a:p>
            <a:r>
              <a:rPr lang="en-US"/>
              <a:t>Click to edit Master title style</a:t>
            </a:r>
            <a:endParaRPr lang="en-US" dirty="0"/>
          </a:p>
        </p:txBody>
      </p:sp>
      <p:sp>
        <p:nvSpPr>
          <p:cNvPr id="3" name="Content Placeholder 2"/>
          <p:cNvSpPr>
            <a:spLocks noGrp="1"/>
          </p:cNvSpPr>
          <p:nvPr>
            <p:ph idx="1"/>
          </p:nvPr>
        </p:nvSpPr>
        <p:spPr>
          <a:xfrm>
            <a:off x="838200" y="1377387"/>
            <a:ext cx="10515600" cy="4604821"/>
          </a:xfrm>
        </p:spPr>
        <p:txBody>
          <a:bodyPr/>
          <a:lstStyle>
            <a:lvl1pPr marL="465138" indent="-465138">
              <a:buSzPct val="100000"/>
              <a:buFont typeface="Wingdings" panose="05000000000000000000" pitchFamily="2" charset="2"/>
              <a:buChar char="Ø"/>
              <a:defRPr/>
            </a:lvl1pPr>
            <a:lvl2pPr marL="914400" indent="-457200">
              <a:buSzPct val="100000"/>
              <a:buFont typeface="Courier New" panose="02070309020205020404" pitchFamily="49" charset="0"/>
              <a:buChar char="o"/>
              <a:defRPr/>
            </a:lvl2pPr>
            <a:lvl3pPr marL="1371600" indent="-457200">
              <a:buSzPct val="100000"/>
              <a:buFont typeface="Arial" panose="020B0604020202020204" pitchFamily="34" charset="0"/>
              <a:buChar char="•"/>
              <a:defRPr/>
            </a:lvl3pPr>
            <a:lvl4pPr marL="1835150" indent="-463550">
              <a:buSzPct val="100000"/>
              <a:buFont typeface="Wingdings" panose="05000000000000000000" pitchFamily="2" charset="2"/>
              <a:buChar char="§"/>
              <a:defRPr/>
            </a:lvl4pPr>
            <a:lvl5pPr marL="2290763" indent="-461963">
              <a:buSzPct val="1000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p:cNvSpPr>
            <a:spLocks noGrp="1"/>
          </p:cNvSpPr>
          <p:nvPr>
            <p:ph type="dt" sz="half" idx="10"/>
          </p:nvPr>
        </p:nvSpPr>
        <p:spPr/>
        <p:txBody>
          <a:bodyPr/>
          <a:lstStyle/>
          <a:p>
            <a:fld id="{4506B2F3-05E4-4535-85D4-1E97654D218B}" type="datetime3">
              <a:rPr lang="en-US" smtClean="0"/>
              <a:t>16 March 2020</a:t>
            </a:fld>
            <a:endParaRPr lang="en-US" dirty="0"/>
          </a:p>
        </p:txBody>
      </p:sp>
      <p:sp>
        <p:nvSpPr>
          <p:cNvPr id="5" name="Footer Placeholder 4"/>
          <p:cNvSpPr>
            <a:spLocks noGrp="1"/>
          </p:cNvSpPr>
          <p:nvPr>
            <p:ph type="ftr" sz="quarter" idx="11"/>
          </p:nvPr>
        </p:nvSpPr>
        <p:spPr/>
        <p:txBody>
          <a:bodyPr/>
          <a:lstStyle/>
          <a:p>
            <a:r>
              <a:rPr lang="en-US" dirty="0"/>
              <a:t>Meditation | v.FY20</a:t>
            </a:r>
          </a:p>
        </p:txBody>
      </p:sp>
      <p:sp>
        <p:nvSpPr>
          <p:cNvPr id="6" name="Slide Number Placeholder 5"/>
          <p:cNvSpPr>
            <a:spLocks noGrp="1"/>
          </p:cNvSpPr>
          <p:nvPr>
            <p:ph type="sldNum" sz="quarter" idx="12"/>
          </p:nvPr>
        </p:nvSpPr>
        <p:spPr/>
        <p:txBody>
          <a:bodyPr/>
          <a:lstStyle/>
          <a:p>
            <a:fld id="{1C0EF601-1C19-D64B-A0BD-35258ABCC3D2}" type="slidenum">
              <a:rPr lang="en-US" smtClean="0"/>
              <a:t>‹#›</a:t>
            </a:fld>
            <a:endParaRPr lang="en-US" dirty="0"/>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979271"/>
            <a:ext cx="10515600" cy="1090070"/>
          </a:xfrm>
        </p:spPr>
        <p:txBody>
          <a:bodyPr anchor="b"/>
          <a:lstStyle>
            <a:lvl1pPr algn="ctr">
              <a:defRPr sz="6000">
                <a:solidFill>
                  <a:srgbClr val="5F2C80"/>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1850" y="3096330"/>
            <a:ext cx="10515600" cy="607570"/>
          </a:xfrm>
        </p:spPr>
        <p:txBody>
          <a:bodyPr>
            <a:normAutofit/>
          </a:bodyPr>
          <a:lstStyle>
            <a:lvl1pPr marL="0" indent="0" algn="ctr">
              <a:buNone/>
              <a:defRPr sz="32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3D5C189-0F2B-4822-A846-B27DCCE94FE5}" type="datetime3">
              <a:rPr lang="en-US" smtClean="0"/>
              <a:t>16 March 2020</a:t>
            </a:fld>
            <a:endParaRPr lang="en-US" dirty="0"/>
          </a:p>
        </p:txBody>
      </p:sp>
      <p:sp>
        <p:nvSpPr>
          <p:cNvPr id="5" name="Footer Placeholder 4"/>
          <p:cNvSpPr>
            <a:spLocks noGrp="1"/>
          </p:cNvSpPr>
          <p:nvPr>
            <p:ph type="ftr" sz="quarter" idx="11"/>
          </p:nvPr>
        </p:nvSpPr>
        <p:spPr/>
        <p:txBody>
          <a:bodyPr/>
          <a:lstStyle/>
          <a:p>
            <a:r>
              <a:rPr lang="en-US"/>
              <a:t>Meditation | v.FY20</a:t>
            </a:r>
            <a:endParaRPr lang="en-US" dirty="0"/>
          </a:p>
        </p:txBody>
      </p:sp>
      <p:sp>
        <p:nvSpPr>
          <p:cNvPr id="6" name="Slide Number Placeholder 5"/>
          <p:cNvSpPr>
            <a:spLocks noGrp="1"/>
          </p:cNvSpPr>
          <p:nvPr>
            <p:ph type="sldNum" sz="quarter" idx="12"/>
          </p:nvPr>
        </p:nvSpPr>
        <p:spPr/>
        <p:txBody>
          <a:bodyPr/>
          <a:lstStyle/>
          <a:p>
            <a:fld id="{1C0EF601-1C19-D64B-A0BD-35258ABCC3D2}" type="slidenum">
              <a:rPr lang="en-US" smtClean="0"/>
              <a:t>‹#›</a:t>
            </a:fld>
            <a:endParaRPr lang="en-US"/>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13431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270039"/>
            <a:ext cx="5181600" cy="45647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270039"/>
            <a:ext cx="5181600" cy="45647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544F51F-D6B2-45A7-9844-45145442FD96}" type="datetime3">
              <a:rPr lang="en-US" smtClean="0"/>
              <a:t>16 March 2020</a:t>
            </a:fld>
            <a:endParaRPr lang="en-US"/>
          </a:p>
        </p:txBody>
      </p:sp>
      <p:sp>
        <p:nvSpPr>
          <p:cNvPr id="6" name="Footer Placeholder 5"/>
          <p:cNvSpPr>
            <a:spLocks noGrp="1"/>
          </p:cNvSpPr>
          <p:nvPr>
            <p:ph type="ftr" sz="quarter" idx="11"/>
          </p:nvPr>
        </p:nvSpPr>
        <p:spPr/>
        <p:txBody>
          <a:bodyPr/>
          <a:lstStyle/>
          <a:p>
            <a:r>
              <a:rPr lang="en-US"/>
              <a:t>Meditation | v.FY20</a:t>
            </a:r>
          </a:p>
        </p:txBody>
      </p:sp>
      <p:sp>
        <p:nvSpPr>
          <p:cNvPr id="7" name="Slide Number Placeholder 6"/>
          <p:cNvSpPr>
            <a:spLocks noGrp="1"/>
          </p:cNvSpPr>
          <p:nvPr>
            <p:ph type="sldNum" sz="quarter" idx="12"/>
          </p:nvPr>
        </p:nvSpPr>
        <p:spPr/>
        <p:txBody>
          <a:bodyPr/>
          <a:lstStyle/>
          <a:p>
            <a:fld id="{1C0EF601-1C19-D64B-A0BD-35258ABCC3D2}" type="slidenum">
              <a:rPr lang="en-US" smtClean="0"/>
              <a:t>‹#›</a:t>
            </a:fld>
            <a:endParaRPr lang="en-US"/>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0"/>
            <a:ext cx="10515600" cy="113084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130843"/>
            <a:ext cx="5157787" cy="823912"/>
          </a:xfrm>
        </p:spPr>
        <p:txBody>
          <a:bodyPr anchor="b"/>
          <a:lstStyle>
            <a:lvl1pPr marL="0" indent="0">
              <a:buNone/>
              <a:defRPr sz="2400" b="1">
                <a:solidFill>
                  <a:srgbClr val="5F2C8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1954755"/>
            <a:ext cx="5157787" cy="3890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130843"/>
            <a:ext cx="5183188" cy="823912"/>
          </a:xfrm>
        </p:spPr>
        <p:txBody>
          <a:bodyPr anchor="b"/>
          <a:lstStyle>
            <a:lvl1pPr marL="0" indent="0">
              <a:buNone/>
              <a:defRPr sz="2400" b="1">
                <a:solidFill>
                  <a:srgbClr val="5F2C8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1954755"/>
            <a:ext cx="5183188" cy="38908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531821C-DC38-4514-8D0C-5F5C4782FC46}" type="datetime3">
              <a:rPr lang="en-US" smtClean="0"/>
              <a:t>16 March 2020</a:t>
            </a:fld>
            <a:endParaRPr lang="en-US"/>
          </a:p>
        </p:txBody>
      </p:sp>
      <p:sp>
        <p:nvSpPr>
          <p:cNvPr id="8" name="Footer Placeholder 7"/>
          <p:cNvSpPr>
            <a:spLocks noGrp="1"/>
          </p:cNvSpPr>
          <p:nvPr>
            <p:ph type="ftr" sz="quarter" idx="11"/>
          </p:nvPr>
        </p:nvSpPr>
        <p:spPr/>
        <p:txBody>
          <a:bodyPr/>
          <a:lstStyle/>
          <a:p>
            <a:r>
              <a:rPr lang="en-US"/>
              <a:t>Meditation | v.FY20</a:t>
            </a:r>
          </a:p>
        </p:txBody>
      </p:sp>
      <p:sp>
        <p:nvSpPr>
          <p:cNvPr id="9" name="Slide Number Placeholder 8"/>
          <p:cNvSpPr>
            <a:spLocks noGrp="1"/>
          </p:cNvSpPr>
          <p:nvPr>
            <p:ph type="sldNum" sz="quarter" idx="12"/>
          </p:nvPr>
        </p:nvSpPr>
        <p:spPr/>
        <p:txBody>
          <a:bodyPr/>
          <a:lstStyle/>
          <a:p>
            <a:fld id="{1C0EF601-1C19-D64B-A0BD-35258ABCC3D2}" type="slidenum">
              <a:rPr lang="en-US" smtClean="0"/>
              <a:t>‹#›</a:t>
            </a:fld>
            <a:endParaRPr lang="en-US"/>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145893"/>
          </a:xfrm>
        </p:spPr>
        <p:txBody>
          <a:bodyPr/>
          <a:lstStyle/>
          <a:p>
            <a:r>
              <a:rPr lang="en-US"/>
              <a:t>Click to edit Master title style</a:t>
            </a:r>
          </a:p>
        </p:txBody>
      </p:sp>
      <p:sp>
        <p:nvSpPr>
          <p:cNvPr id="3" name="Date Placeholder 2"/>
          <p:cNvSpPr>
            <a:spLocks noGrp="1"/>
          </p:cNvSpPr>
          <p:nvPr>
            <p:ph type="dt" sz="half" idx="10"/>
          </p:nvPr>
        </p:nvSpPr>
        <p:spPr/>
        <p:txBody>
          <a:bodyPr/>
          <a:lstStyle/>
          <a:p>
            <a:fld id="{F5855C1F-550A-4297-B7AF-5E90CEBA501C}" type="datetime3">
              <a:rPr lang="en-US" smtClean="0"/>
              <a:t>16 March 2020</a:t>
            </a:fld>
            <a:endParaRPr lang="en-US"/>
          </a:p>
        </p:txBody>
      </p:sp>
      <p:sp>
        <p:nvSpPr>
          <p:cNvPr id="4" name="Footer Placeholder 3"/>
          <p:cNvSpPr>
            <a:spLocks noGrp="1"/>
          </p:cNvSpPr>
          <p:nvPr>
            <p:ph type="ftr" sz="quarter" idx="11"/>
          </p:nvPr>
        </p:nvSpPr>
        <p:spPr/>
        <p:txBody>
          <a:bodyPr/>
          <a:lstStyle/>
          <a:p>
            <a:r>
              <a:rPr lang="en-US"/>
              <a:t>Meditation | v.FY20</a:t>
            </a:r>
          </a:p>
        </p:txBody>
      </p:sp>
      <p:sp>
        <p:nvSpPr>
          <p:cNvPr id="5" name="Slide Number Placeholder 4"/>
          <p:cNvSpPr>
            <a:spLocks noGrp="1"/>
          </p:cNvSpPr>
          <p:nvPr>
            <p:ph type="sldNum" sz="quarter" idx="12"/>
          </p:nvPr>
        </p:nvSpPr>
        <p:spPr/>
        <p:txBody>
          <a:bodyPr/>
          <a:lstStyle/>
          <a:p>
            <a:fld id="{1C0EF601-1C19-D64B-A0BD-35258ABCC3D2}" type="slidenum">
              <a:rPr lang="en-US" smtClean="0"/>
              <a:t>‹#›</a:t>
            </a:fld>
            <a:endParaRPr lang="en-US"/>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Image Slide">
    <p:bg>
      <p:bgPr>
        <a:solidFill>
          <a:srgbClr val="301A39"/>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p:nvPr>
        </p:nvSpPr>
        <p:spPr>
          <a:xfrm>
            <a:off x="838200" y="1145894"/>
            <a:ext cx="10515600" cy="4836452"/>
          </a:xfrm>
        </p:spPr>
        <p:txBody>
          <a:bodyPr/>
          <a:lstStyle/>
          <a:p>
            <a:r>
              <a:rPr lang="en-US"/>
              <a:t>Drag picture to placeholder or click icon to add</a:t>
            </a:r>
            <a:endParaRPr lang="en-US" dirty="0"/>
          </a:p>
        </p:txBody>
      </p:sp>
      <p:sp>
        <p:nvSpPr>
          <p:cNvPr id="5" name="Title 1"/>
          <p:cNvSpPr>
            <a:spLocks noGrp="1"/>
          </p:cNvSpPr>
          <p:nvPr>
            <p:ph type="title"/>
          </p:nvPr>
        </p:nvSpPr>
        <p:spPr>
          <a:xfrm>
            <a:off x="838200" y="0"/>
            <a:ext cx="10515600" cy="1145893"/>
          </a:xfrm>
        </p:spPr>
        <p:txBody>
          <a:bodyPr/>
          <a:lstStyle/>
          <a:p>
            <a:r>
              <a:rPr lang="en-US"/>
              <a:t>Click to edit Master title style</a:t>
            </a:r>
          </a:p>
        </p:txBody>
      </p:sp>
      <p:sp>
        <p:nvSpPr>
          <p:cNvPr id="2" name="Date Placeholder 1"/>
          <p:cNvSpPr>
            <a:spLocks noGrp="1"/>
          </p:cNvSpPr>
          <p:nvPr>
            <p:ph type="dt" sz="half" idx="14"/>
          </p:nvPr>
        </p:nvSpPr>
        <p:spPr/>
        <p:txBody>
          <a:bodyPr/>
          <a:lstStyle/>
          <a:p>
            <a:fld id="{4DAC06C6-9877-41FF-A8FC-03871F2C94CA}" type="datetime3">
              <a:rPr lang="en-US" smtClean="0"/>
              <a:t>16 March 2020</a:t>
            </a:fld>
            <a:endParaRPr lang="en-US"/>
          </a:p>
        </p:txBody>
      </p:sp>
      <p:sp>
        <p:nvSpPr>
          <p:cNvPr id="3" name="Footer Placeholder 2"/>
          <p:cNvSpPr>
            <a:spLocks noGrp="1"/>
          </p:cNvSpPr>
          <p:nvPr>
            <p:ph type="ftr" sz="quarter" idx="15"/>
          </p:nvPr>
        </p:nvSpPr>
        <p:spPr/>
        <p:txBody>
          <a:bodyPr/>
          <a:lstStyle/>
          <a:p>
            <a:r>
              <a:rPr lang="en-US"/>
              <a:t>Meditation | v.FY20</a:t>
            </a:r>
          </a:p>
        </p:txBody>
      </p:sp>
      <p:sp>
        <p:nvSpPr>
          <p:cNvPr id="4" name="Slide Number Placeholder 3"/>
          <p:cNvSpPr>
            <a:spLocks noGrp="1"/>
          </p:cNvSpPr>
          <p:nvPr>
            <p:ph type="sldNum" sz="quarter" idx="16"/>
          </p:nvPr>
        </p:nvSpPr>
        <p:spPr/>
        <p:txBody>
          <a:bodyPr/>
          <a:lstStyle/>
          <a:p>
            <a:fld id="{1C0EF601-1C19-D64B-A0BD-35258ABCC3D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8D21B1-6177-463D-ADB9-B9F7F6DE5830}" type="datetime3">
              <a:rPr lang="en-US" smtClean="0"/>
              <a:t>16 March 2020</a:t>
            </a:fld>
            <a:endParaRPr lang="en-US"/>
          </a:p>
        </p:txBody>
      </p:sp>
      <p:sp>
        <p:nvSpPr>
          <p:cNvPr id="3" name="Footer Placeholder 2"/>
          <p:cNvSpPr>
            <a:spLocks noGrp="1"/>
          </p:cNvSpPr>
          <p:nvPr>
            <p:ph type="ftr" sz="quarter" idx="11"/>
          </p:nvPr>
        </p:nvSpPr>
        <p:spPr/>
        <p:txBody>
          <a:bodyPr/>
          <a:lstStyle/>
          <a:p>
            <a:r>
              <a:rPr lang="en-US"/>
              <a:t>Meditation | v.FY20</a:t>
            </a:r>
            <a:endParaRPr lang="en-US" dirty="0"/>
          </a:p>
        </p:txBody>
      </p:sp>
      <p:sp>
        <p:nvSpPr>
          <p:cNvPr id="4" name="Slide Number Placeholder 3"/>
          <p:cNvSpPr>
            <a:spLocks noGrp="1"/>
          </p:cNvSpPr>
          <p:nvPr>
            <p:ph type="sldNum" sz="quarter" idx="12"/>
          </p:nvPr>
        </p:nvSpPr>
        <p:spPr/>
        <p:txBody>
          <a:bodyPr/>
          <a:lstStyle/>
          <a:p>
            <a:fld id="{A35CF84E-4444-8845-9E29-8AB734101DA3}" type="slidenum">
              <a:rPr lang="en-US" smtClean="0"/>
              <a:t>‹#›</a:t>
            </a:fld>
            <a:endParaRPr lang="en-US"/>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gradFill flip="none" rotWithShape="1">
          <a:gsLst>
            <a:gs pos="0">
              <a:srgbClr val="5F2C80"/>
            </a:gs>
            <a:gs pos="26000">
              <a:srgbClr val="5F2C80"/>
            </a:gs>
            <a:gs pos="90000">
              <a:srgbClr val="301A39"/>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2" name="Rectangle 11"/>
          <p:cNvSpPr/>
          <p:nvPr userDrawn="1"/>
        </p:nvSpPr>
        <p:spPr>
          <a:xfrm>
            <a:off x="0" y="6215605"/>
            <a:ext cx="12192000" cy="6423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404471" y="2574793"/>
            <a:ext cx="9492129" cy="2043869"/>
          </a:xfrm>
        </p:spPr>
        <p:txBody>
          <a:bodyPr anchor="b"/>
          <a:lstStyle>
            <a:lvl1pPr algn="ctr">
              <a:defRPr sz="6000">
                <a:solidFill>
                  <a:schemeClr val="bg1">
                    <a:lumMod val="20000"/>
                    <a:lumOff val="80000"/>
                  </a:schemeClr>
                </a:solidFill>
              </a:defRPr>
            </a:lvl1pPr>
          </a:lstStyle>
          <a:p>
            <a:r>
              <a:rPr lang="en-US" dirty="0"/>
              <a:t>Click to edit Master title style</a:t>
            </a:r>
          </a:p>
        </p:txBody>
      </p:sp>
      <p:sp>
        <p:nvSpPr>
          <p:cNvPr id="3" name="Subtitle 2"/>
          <p:cNvSpPr>
            <a:spLocks noGrp="1"/>
          </p:cNvSpPr>
          <p:nvPr>
            <p:ph type="subTitle" idx="1"/>
          </p:nvPr>
        </p:nvSpPr>
        <p:spPr>
          <a:xfrm>
            <a:off x="1404471" y="4618662"/>
            <a:ext cx="9492129" cy="1070102"/>
          </a:xfrm>
        </p:spPr>
        <p:txBody>
          <a:bodyPr>
            <a:normAutofit/>
          </a:bodyPr>
          <a:lstStyle>
            <a:lvl1pPr marL="0" indent="0" algn="ctr">
              <a:buNone/>
              <a:defRPr sz="4000">
                <a:solidFill>
                  <a:schemeClr val="accent6">
                    <a:lumMod val="40000"/>
                    <a:lumOff val="6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9" name="Picture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542118" y="4627"/>
            <a:ext cx="3409690" cy="2226736"/>
          </a:xfrm>
          <a:prstGeom prst="rect">
            <a:avLst/>
          </a:prstGeom>
        </p:spPr>
      </p:pic>
      <p:pic>
        <p:nvPicPr>
          <p:cNvPr id="10" name="Picture 9" descr="yrrp-banner-recreated_small.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404471" y="13373"/>
            <a:ext cx="1446254" cy="1504104"/>
          </a:xfrm>
          <a:prstGeom prst="rect">
            <a:avLst/>
          </a:prstGeom>
        </p:spPr>
      </p:pic>
      <p:pic>
        <p:nvPicPr>
          <p:cNvPr id="11" name="Picture 10"/>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1644975" y="117983"/>
            <a:ext cx="965245" cy="963688"/>
          </a:xfrm>
          <a:prstGeom prst="rect">
            <a:avLst/>
          </a:prstGeom>
        </p:spPr>
      </p:pic>
      <p:sp>
        <p:nvSpPr>
          <p:cNvPr id="35" name="Date Placeholder 34"/>
          <p:cNvSpPr>
            <a:spLocks noGrp="1"/>
          </p:cNvSpPr>
          <p:nvPr>
            <p:ph type="dt" sz="half" idx="10"/>
          </p:nvPr>
        </p:nvSpPr>
        <p:spPr/>
        <p:txBody>
          <a:bodyPr/>
          <a:lstStyle/>
          <a:p>
            <a:fld id="{C1CEC376-C12D-4CF3-9D91-76DD45B39D7F}" type="datetime3">
              <a:rPr lang="en-US" smtClean="0"/>
              <a:t>16 March 2020</a:t>
            </a:fld>
            <a:endParaRPr lang="en-US"/>
          </a:p>
        </p:txBody>
      </p:sp>
      <p:sp>
        <p:nvSpPr>
          <p:cNvPr id="36" name="Footer Placeholder 35"/>
          <p:cNvSpPr>
            <a:spLocks noGrp="1"/>
          </p:cNvSpPr>
          <p:nvPr>
            <p:ph type="ftr" sz="quarter" idx="11"/>
          </p:nvPr>
        </p:nvSpPr>
        <p:spPr/>
        <p:txBody>
          <a:bodyPr/>
          <a:lstStyle/>
          <a:p>
            <a:r>
              <a:rPr lang="en-US"/>
              <a:t>Meditation | v.FY20</a:t>
            </a:r>
            <a:endParaRPr lang="en-US" dirty="0"/>
          </a:p>
        </p:txBody>
      </p:sp>
      <p:sp>
        <p:nvSpPr>
          <p:cNvPr id="37" name="Slide Number Placeholder 36"/>
          <p:cNvSpPr>
            <a:spLocks noGrp="1"/>
          </p:cNvSpPr>
          <p:nvPr>
            <p:ph type="sldNum" sz="quarter" idx="12"/>
          </p:nvPr>
        </p:nvSpPr>
        <p:spPr/>
        <p:txBody>
          <a:bodyPr/>
          <a:lstStyle/>
          <a:p>
            <a:fld id="{1C0EF601-1C19-D64B-A0BD-35258ABCC3D2}" type="slidenum">
              <a:rPr lang="en-US" smtClean="0"/>
              <a:t>‹#›</a:t>
            </a:fld>
            <a:endParaRPr lang="en-US"/>
          </a:p>
        </p:txBody>
      </p:sp>
    </p:spTree>
    <p:extLst>
      <p:ext uri="{BB962C8B-B14F-4D97-AF65-F5344CB8AC3E}">
        <p14:creationId xmlns:p14="http://schemas.microsoft.com/office/powerpoint/2010/main" val="1057816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0" y="939452"/>
            <a:ext cx="12192000" cy="5918548"/>
          </a:xfrm>
          <a:prstGeom prst="rect">
            <a:avLst/>
          </a:prstGeom>
          <a:solidFill>
            <a:srgbClr val="301A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838200" y="1143000"/>
            <a:ext cx="10515600" cy="4844141"/>
          </a:xfrm>
          <a:prstGeom prst="rect">
            <a:avLst/>
          </a:prstGeom>
          <a:solidFill>
            <a:schemeClr val="bg1">
              <a:lumMod val="40000"/>
              <a:lumOff val="60000"/>
            </a:schemeClr>
          </a:solidFill>
          <a:ln>
            <a:noFill/>
          </a:ln>
          <a:effectLst>
            <a:outerShdw blurRad="50800" dist="76200" dir="13500000" algn="b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0" y="0"/>
            <a:ext cx="12192000" cy="1143000"/>
          </a:xfrm>
          <a:prstGeom prst="rect">
            <a:avLst/>
          </a:prstGeom>
          <a:solidFill>
            <a:srgbClr val="43165D"/>
          </a:solidFill>
          <a:ln>
            <a:noFill/>
          </a:ln>
          <a:effectLst>
            <a:outerShdw blurRad="508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38200" y="0"/>
            <a:ext cx="10515600" cy="1142999"/>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377387"/>
            <a:ext cx="10515600" cy="460975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Rectangle 10"/>
          <p:cNvSpPr/>
          <p:nvPr/>
        </p:nvSpPr>
        <p:spPr>
          <a:xfrm>
            <a:off x="0" y="5987143"/>
            <a:ext cx="12192000" cy="8708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12" cstate="hqprint">
            <a:extLst>
              <a:ext uri="{28A0092B-C50C-407E-A947-70E740481C1C}">
                <a14:useLocalDpi xmlns:a14="http://schemas.microsoft.com/office/drawing/2010/main"/>
              </a:ext>
            </a:extLst>
          </a:blip>
          <a:stretch>
            <a:fillRect/>
          </a:stretch>
        </p:blipFill>
        <p:spPr>
          <a:xfrm>
            <a:off x="11323436" y="6061815"/>
            <a:ext cx="628125" cy="709329"/>
          </a:xfrm>
          <a:prstGeom prst="rect">
            <a:avLst/>
          </a:prstGeom>
        </p:spPr>
      </p:pic>
      <p:pic>
        <p:nvPicPr>
          <p:cNvPr id="15" name="Picture 14"/>
          <p:cNvPicPr>
            <a:picLocks noChangeAspect="1"/>
          </p:cNvPicPr>
          <p:nvPr/>
        </p:nvPicPr>
        <p:blipFill>
          <a:blip r:embed="rId13" cstate="hqprint">
            <a:extLst>
              <a:ext uri="{28A0092B-C50C-407E-A947-70E740481C1C}">
                <a14:useLocalDpi xmlns:a14="http://schemas.microsoft.com/office/drawing/2010/main"/>
              </a:ext>
            </a:extLst>
          </a:blip>
          <a:stretch>
            <a:fillRect/>
          </a:stretch>
        </p:blipFill>
        <p:spPr>
          <a:xfrm>
            <a:off x="234502" y="6128308"/>
            <a:ext cx="592810" cy="591854"/>
          </a:xfrm>
          <a:prstGeom prst="rect">
            <a:avLst/>
          </a:prstGeom>
        </p:spPr>
      </p:pic>
      <p:sp>
        <p:nvSpPr>
          <p:cNvPr id="44" name="Footer Placeholder 8"/>
          <p:cNvSpPr txBox="1">
            <a:spLocks/>
          </p:cNvSpPr>
          <p:nvPr/>
        </p:nvSpPr>
        <p:spPr>
          <a:xfrm>
            <a:off x="2571092" y="6356350"/>
            <a:ext cx="20999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53" name="Footer Placeholder 52"/>
          <p:cNvSpPr>
            <a:spLocks noGrp="1"/>
          </p:cNvSpPr>
          <p:nvPr>
            <p:ph type="ftr" sz="quarter" idx="3"/>
          </p:nvPr>
        </p:nvSpPr>
        <p:spPr>
          <a:xfrm>
            <a:off x="1061814" y="6356350"/>
            <a:ext cx="411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US"/>
              <a:t>Meditation | v.FY20</a:t>
            </a:r>
            <a:endParaRPr lang="en-US" dirty="0"/>
          </a:p>
        </p:txBody>
      </p:sp>
      <p:sp>
        <p:nvSpPr>
          <p:cNvPr id="54" name="Slide Number Placeholder 53"/>
          <p:cNvSpPr>
            <a:spLocks noGrp="1"/>
          </p:cNvSpPr>
          <p:nvPr>
            <p:ph type="sldNum" sz="quarter" idx="4"/>
          </p:nvPr>
        </p:nvSpPr>
        <p:spPr>
          <a:xfrm>
            <a:off x="10657840" y="6356350"/>
            <a:ext cx="69596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1C0EF601-1C19-D64B-A0BD-35258ABCC3D2}" type="slidenum">
              <a:rPr lang="en-US" smtClean="0"/>
              <a:pPr/>
              <a:t>‹#›</a:t>
            </a:fld>
            <a:endParaRPr lang="en-US"/>
          </a:p>
        </p:txBody>
      </p:sp>
      <p:sp>
        <p:nvSpPr>
          <p:cNvPr id="55" name="Date Placeholder 54"/>
          <p:cNvSpPr>
            <a:spLocks noGrp="1"/>
          </p:cNvSpPr>
          <p:nvPr>
            <p:ph type="dt" sz="half" idx="2"/>
          </p:nvPr>
        </p:nvSpPr>
        <p:spPr>
          <a:xfrm>
            <a:off x="7914640" y="6356350"/>
            <a:ext cx="27432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B8C78D32-DD64-405C-885F-C1EECDC37D86}" type="datetime3">
              <a:rPr lang="en-US" smtClean="0"/>
              <a:t>16 March 2020</a:t>
            </a:fld>
            <a:endParaRPr lang="en-US" dirty="0"/>
          </a:p>
        </p:txBody>
      </p:sp>
      <p:sp>
        <p:nvSpPr>
          <p:cNvPr id="14" name="Rectangle 13"/>
          <p:cNvSpPr/>
          <p:nvPr userDrawn="1"/>
        </p:nvSpPr>
        <p:spPr>
          <a:xfrm>
            <a:off x="0" y="939452"/>
            <a:ext cx="12192000" cy="5918548"/>
          </a:xfrm>
          <a:prstGeom prst="rect">
            <a:avLst/>
          </a:prstGeom>
          <a:solidFill>
            <a:srgbClr val="301A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838200" y="1143000"/>
            <a:ext cx="10515600" cy="4844141"/>
          </a:xfrm>
          <a:prstGeom prst="rect">
            <a:avLst/>
          </a:prstGeom>
          <a:solidFill>
            <a:schemeClr val="bg1">
              <a:lumMod val="40000"/>
              <a:lumOff val="60000"/>
            </a:schemeClr>
          </a:solidFill>
          <a:ln>
            <a:noFill/>
          </a:ln>
          <a:effectLst>
            <a:outerShdw blurRad="50800" dist="76200" dir="13500000" algn="b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0" y="0"/>
            <a:ext cx="12192000" cy="1143000"/>
          </a:xfrm>
          <a:prstGeom prst="rect">
            <a:avLst/>
          </a:prstGeom>
          <a:solidFill>
            <a:srgbClr val="43165D"/>
          </a:solidFill>
          <a:ln>
            <a:noFill/>
          </a:ln>
          <a:effectLst>
            <a:outerShdw blurRad="508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0" y="5987143"/>
            <a:ext cx="12192000" cy="8708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a:blip r:embed="rId12" cstate="hqprint">
            <a:extLst>
              <a:ext uri="{28A0092B-C50C-407E-A947-70E740481C1C}">
                <a14:useLocalDpi xmlns:a14="http://schemas.microsoft.com/office/drawing/2010/main"/>
              </a:ext>
            </a:extLst>
          </a:blip>
          <a:stretch>
            <a:fillRect/>
          </a:stretch>
        </p:blipFill>
        <p:spPr>
          <a:xfrm>
            <a:off x="11323436" y="6061815"/>
            <a:ext cx="628125" cy="709329"/>
          </a:xfrm>
          <a:prstGeom prst="rect">
            <a:avLst/>
          </a:prstGeom>
        </p:spPr>
      </p:pic>
      <p:pic>
        <p:nvPicPr>
          <p:cNvPr id="20" name="Picture 19"/>
          <p:cNvPicPr>
            <a:picLocks noChangeAspect="1"/>
          </p:cNvPicPr>
          <p:nvPr userDrawn="1"/>
        </p:nvPicPr>
        <p:blipFill>
          <a:blip r:embed="rId13" cstate="hqprint">
            <a:extLst>
              <a:ext uri="{28A0092B-C50C-407E-A947-70E740481C1C}">
                <a14:useLocalDpi xmlns:a14="http://schemas.microsoft.com/office/drawing/2010/main"/>
              </a:ext>
            </a:extLst>
          </a:blip>
          <a:stretch>
            <a:fillRect/>
          </a:stretch>
        </p:blipFill>
        <p:spPr>
          <a:xfrm>
            <a:off x="234502" y="6128308"/>
            <a:ext cx="592810" cy="591854"/>
          </a:xfrm>
          <a:prstGeom prst="rect">
            <a:avLst/>
          </a:prstGeom>
        </p:spPr>
      </p:pic>
      <p:sp>
        <p:nvSpPr>
          <p:cNvPr id="21" name="Footer Placeholder 8"/>
          <p:cNvSpPr txBox="1">
            <a:spLocks/>
          </p:cNvSpPr>
          <p:nvPr userDrawn="1"/>
        </p:nvSpPr>
        <p:spPr>
          <a:xfrm>
            <a:off x="2571092" y="6356350"/>
            <a:ext cx="2099968"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54514881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49" r:id="rId9"/>
    <p:sldLayoutId id="2147483658" r:id="rId10"/>
  </p:sldLayoutIdLst>
  <p:hf hdr="0"/>
  <p:txStyles>
    <p:titleStyle>
      <a:lvl1pPr algn="l" defTabSz="914400" rtl="0" eaLnBrk="1" latinLnBrk="0" hangingPunct="1">
        <a:lnSpc>
          <a:spcPct val="90000"/>
        </a:lnSpc>
        <a:spcBef>
          <a:spcPct val="0"/>
        </a:spcBef>
        <a:buNone/>
        <a:defRPr sz="4400" b="0" i="0" kern="1200">
          <a:solidFill>
            <a:schemeClr val="bg1"/>
          </a:solidFill>
          <a:latin typeface="Helvetica Neue Medium" charset="0"/>
          <a:ea typeface="Helvetica Neue Medium" charset="0"/>
          <a:cs typeface="Helvetica Neue Medium" charset="0"/>
        </a:defRPr>
      </a:lvl1pPr>
    </p:titleStyle>
    <p:bodyStyle>
      <a:lvl1pPr marL="465138" indent="-465138" algn="l" defTabSz="914400" rtl="0" eaLnBrk="1" latinLnBrk="0" hangingPunct="1">
        <a:lnSpc>
          <a:spcPct val="90000"/>
        </a:lnSpc>
        <a:spcBef>
          <a:spcPts val="1000"/>
        </a:spcBef>
        <a:buClr>
          <a:srgbClr val="43165D"/>
        </a:buClr>
        <a:buSzPct val="100000"/>
        <a:buFont typeface="Wingdings" panose="05000000000000000000" pitchFamily="2" charset="2"/>
        <a:buChar char="Ø"/>
        <a:tabLst/>
        <a:defRPr sz="3200" kern="1200">
          <a:solidFill>
            <a:schemeClr val="tx1"/>
          </a:solidFill>
          <a:latin typeface="Helvetica Neue" charset="0"/>
          <a:ea typeface="Helvetica Neue" charset="0"/>
          <a:cs typeface="Helvetica Neue" charset="0"/>
        </a:defRPr>
      </a:lvl1pPr>
      <a:lvl2pPr marL="922338" indent="-465138" algn="l" defTabSz="914400" rtl="0" eaLnBrk="1" latinLnBrk="0" hangingPunct="1">
        <a:lnSpc>
          <a:spcPct val="90000"/>
        </a:lnSpc>
        <a:spcBef>
          <a:spcPts val="500"/>
        </a:spcBef>
        <a:buClr>
          <a:srgbClr val="43165D"/>
        </a:buClr>
        <a:buSzPct val="100000"/>
        <a:buFont typeface="Courier New" panose="02070309020205020404" pitchFamily="49" charset="0"/>
        <a:buChar char="o"/>
        <a:tabLst/>
        <a:defRPr sz="3200" kern="1200">
          <a:solidFill>
            <a:schemeClr val="tx1"/>
          </a:solidFill>
          <a:latin typeface="Helvetica Neue" charset="0"/>
          <a:ea typeface="Helvetica Neue" charset="0"/>
          <a:cs typeface="Helvetica Neue" charset="0"/>
        </a:defRPr>
      </a:lvl2pPr>
      <a:lvl3pPr marL="1377950" indent="-463550" algn="l" defTabSz="914400" rtl="0" eaLnBrk="1" latinLnBrk="0" hangingPunct="1">
        <a:lnSpc>
          <a:spcPct val="90000"/>
        </a:lnSpc>
        <a:spcBef>
          <a:spcPts val="500"/>
        </a:spcBef>
        <a:buClr>
          <a:srgbClr val="43165D"/>
        </a:buClr>
        <a:buSzPct val="100000"/>
        <a:buFont typeface="Arial" panose="020B0604020202020204" pitchFamily="34" charset="0"/>
        <a:buChar char="•"/>
        <a:tabLst/>
        <a:defRPr sz="3200" kern="1200">
          <a:solidFill>
            <a:schemeClr val="tx1"/>
          </a:solidFill>
          <a:latin typeface="Helvetica Neue" charset="0"/>
          <a:ea typeface="Helvetica Neue" charset="0"/>
          <a:cs typeface="Helvetica Neue" charset="0"/>
        </a:defRPr>
      </a:lvl3pPr>
      <a:lvl4pPr marL="1835150" indent="-463550" algn="l" defTabSz="914400" rtl="0" eaLnBrk="1" latinLnBrk="0" hangingPunct="1">
        <a:lnSpc>
          <a:spcPct val="90000"/>
        </a:lnSpc>
        <a:spcBef>
          <a:spcPts val="500"/>
        </a:spcBef>
        <a:buClr>
          <a:srgbClr val="43165D"/>
        </a:buClr>
        <a:buSzPct val="100000"/>
        <a:buFont typeface="Wingdings" panose="05000000000000000000" pitchFamily="2" charset="2"/>
        <a:buChar char="§"/>
        <a:tabLst/>
        <a:defRPr sz="3200" kern="1200">
          <a:solidFill>
            <a:schemeClr val="tx1"/>
          </a:solidFill>
          <a:latin typeface="Helvetica Neue" charset="0"/>
          <a:ea typeface="Helvetica Neue" charset="0"/>
          <a:cs typeface="Helvetica Neue" charset="0"/>
        </a:defRPr>
      </a:lvl4pPr>
      <a:lvl5pPr marL="2290763" indent="-461963" algn="l" defTabSz="914400" rtl="0" eaLnBrk="1" latinLnBrk="0" hangingPunct="1">
        <a:lnSpc>
          <a:spcPct val="90000"/>
        </a:lnSpc>
        <a:spcBef>
          <a:spcPts val="500"/>
        </a:spcBef>
        <a:buClr>
          <a:srgbClr val="43165D"/>
        </a:buClr>
        <a:buSzPct val="70000"/>
        <a:buFont typeface="LucidaGrande" charset="0"/>
        <a:buChar char="▶︎"/>
        <a:tabLst/>
        <a:defRPr sz="3200" kern="1200">
          <a:solidFill>
            <a:schemeClr val="tx1"/>
          </a:solidFill>
          <a:latin typeface="Helvetica Neue" charset="0"/>
          <a:ea typeface="Helvetica Neue" charset="0"/>
          <a:cs typeface="Helvetica Neue"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23900" y="2789313"/>
            <a:ext cx="10744200" cy="1828800"/>
          </a:xfrm>
        </p:spPr>
        <p:txBody>
          <a:bodyPr anchor="ctr">
            <a:noAutofit/>
          </a:bodyPr>
          <a:lstStyle/>
          <a:p>
            <a:r>
              <a:rPr lang="en-US" dirty="0">
                <a:latin typeface="Arial" panose="020B0604020202020204" pitchFamily="34" charset="0"/>
                <a:cs typeface="Arial" panose="020B0604020202020204" pitchFamily="34" charset="0"/>
              </a:rPr>
              <a:t>Meditation</a:t>
            </a:r>
          </a:p>
        </p:txBody>
      </p:sp>
      <p:sp>
        <p:nvSpPr>
          <p:cNvPr id="3" name="Subtitle 2"/>
          <p:cNvSpPr>
            <a:spLocks noGrp="1"/>
          </p:cNvSpPr>
          <p:nvPr>
            <p:ph type="subTitle" idx="1"/>
          </p:nvPr>
        </p:nvSpPr>
        <p:spPr>
          <a:xfrm>
            <a:off x="723900" y="5212911"/>
            <a:ext cx="10744200" cy="548640"/>
          </a:xfrm>
        </p:spPr>
        <p:txBody>
          <a:bodyPr anchor="ctr">
            <a:normAutofit/>
          </a:bodyPr>
          <a:lstStyle/>
          <a:p>
            <a:r>
              <a:rPr lang="en-US" sz="2600" dirty="0">
                <a:latin typeface="Arial" panose="020B0604020202020204" pitchFamily="34" charset="0"/>
                <a:cs typeface="Arial" panose="020B0604020202020204" pitchFamily="34" charset="0"/>
              </a:rPr>
              <a:t>Facilitator’s Name</a:t>
            </a:r>
          </a:p>
        </p:txBody>
      </p:sp>
      <p:sp>
        <p:nvSpPr>
          <p:cNvPr id="4" name="Date Placeholder 3"/>
          <p:cNvSpPr>
            <a:spLocks noGrp="1"/>
          </p:cNvSpPr>
          <p:nvPr>
            <p:ph type="dt" sz="half" idx="10"/>
          </p:nvPr>
        </p:nvSpPr>
        <p:spPr/>
        <p:txBody>
          <a:bodyPr/>
          <a:lstStyle/>
          <a:p>
            <a:fld id="{D4D4752D-0077-43C0-A72F-6FB3C79BBB6B}" type="datetime3">
              <a:rPr lang="en-US" smtClean="0"/>
              <a:t>16 March 2020</a:t>
            </a:fld>
            <a:endParaRPr lang="en-US" dirty="0"/>
          </a:p>
        </p:txBody>
      </p:sp>
      <p:sp>
        <p:nvSpPr>
          <p:cNvPr id="5" name="Footer Placeholder 4"/>
          <p:cNvSpPr>
            <a:spLocks noGrp="1"/>
          </p:cNvSpPr>
          <p:nvPr>
            <p:ph type="ftr" sz="quarter" idx="11"/>
          </p:nvPr>
        </p:nvSpPr>
        <p:spPr>
          <a:xfrm>
            <a:off x="1061813" y="6356350"/>
            <a:ext cx="7356973" cy="365125"/>
          </a:xfrm>
        </p:spPr>
        <p:txBody>
          <a:bodyPr/>
          <a:lstStyle/>
          <a:p>
            <a:r>
              <a:rPr lang="en-US" dirty="0"/>
              <a:t>Meditation | v.FY20</a:t>
            </a:r>
          </a:p>
        </p:txBody>
      </p:sp>
      <p:sp>
        <p:nvSpPr>
          <p:cNvPr id="6" name="Slide Number Placeholder 5"/>
          <p:cNvSpPr>
            <a:spLocks noGrp="1"/>
          </p:cNvSpPr>
          <p:nvPr>
            <p:ph type="sldNum" sz="quarter" idx="12"/>
          </p:nvPr>
        </p:nvSpPr>
        <p:spPr/>
        <p:txBody>
          <a:bodyPr/>
          <a:lstStyle/>
          <a:p>
            <a:fld id="{1C0EF601-1C19-D64B-A0BD-35258ABCC3D2}" type="slidenum">
              <a:rPr lang="en-US" smtClean="0"/>
              <a:t>1</a:t>
            </a:fld>
            <a:endParaRPr lang="en-US" dirty="0"/>
          </a:p>
        </p:txBody>
      </p:sp>
    </p:spTree>
    <p:extLst>
      <p:ext uri="{BB962C8B-B14F-4D97-AF65-F5344CB8AC3E}">
        <p14:creationId xmlns:p14="http://schemas.microsoft.com/office/powerpoint/2010/main" val="8890440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Benefits of Meditation on the Body</a:t>
            </a:r>
          </a:p>
        </p:txBody>
      </p:sp>
      <p:sp>
        <p:nvSpPr>
          <p:cNvPr id="3" name="Content Placeholder 2"/>
          <p:cNvSpPr>
            <a:spLocks noGrp="1"/>
          </p:cNvSpPr>
          <p:nvPr>
            <p:ph idx="1"/>
          </p:nvPr>
        </p:nvSpPr>
        <p:spPr>
          <a:xfrm>
            <a:off x="838200" y="1366755"/>
            <a:ext cx="10515600" cy="4604821"/>
          </a:xfrm>
        </p:spPr>
        <p:txBody>
          <a:bodyPr>
            <a:normAutofit/>
          </a:bodyPr>
          <a:lstStyle/>
          <a:p>
            <a:r>
              <a:rPr lang="en-US" dirty="0">
                <a:latin typeface="Arial" panose="020B0604020202020204" pitchFamily="34" charset="0"/>
                <a:cs typeface="Arial" panose="020B0604020202020204" pitchFamily="34" charset="0"/>
              </a:rPr>
              <a:t>Meditation may reduce inflammation and shows promise in regulating the immune system</a:t>
            </a:r>
          </a:p>
          <a:p>
            <a:r>
              <a:rPr lang="en-US" dirty="0">
                <a:latin typeface="Arial" panose="020B0604020202020204" pitchFamily="34" charset="0"/>
                <a:cs typeface="Arial" panose="020B0604020202020204" pitchFamily="34" charset="0"/>
              </a:rPr>
              <a:t>Meditation can reduce stress-related inflammation even better than exercise, diet, education, and music therapy</a:t>
            </a:r>
          </a:p>
          <a:p>
            <a:r>
              <a:rPr lang="en-US" dirty="0">
                <a:latin typeface="Arial" panose="020B0604020202020204" pitchFamily="34" charset="0"/>
                <a:cs typeface="Arial" panose="020B0604020202020204" pitchFamily="34" charset="0"/>
              </a:rPr>
              <a:t>Meditation can also reduce levels of the stress hormone, cortisol, and can help the body return to a non-stressed state more quickly</a:t>
            </a:r>
          </a:p>
        </p:txBody>
      </p:sp>
      <p:sp>
        <p:nvSpPr>
          <p:cNvPr id="4" name="Date Placeholder 3"/>
          <p:cNvSpPr>
            <a:spLocks noGrp="1"/>
          </p:cNvSpPr>
          <p:nvPr>
            <p:ph type="dt" sz="half" idx="10"/>
          </p:nvPr>
        </p:nvSpPr>
        <p:spPr/>
        <p:txBody>
          <a:bodyPr/>
          <a:lstStyle/>
          <a:p>
            <a:fld id="{BE93C893-C677-42C9-8CD4-50A7264C04F7}" type="datetime3">
              <a:rPr lang="en-US" smtClean="0"/>
              <a:t>16 March 2020</a:t>
            </a:fld>
            <a:endParaRPr lang="en-US"/>
          </a:p>
        </p:txBody>
      </p:sp>
      <p:sp>
        <p:nvSpPr>
          <p:cNvPr id="9" name="Footer Placeholder 8"/>
          <p:cNvSpPr>
            <a:spLocks noGrp="1"/>
          </p:cNvSpPr>
          <p:nvPr>
            <p:ph type="ftr" sz="quarter" idx="11"/>
          </p:nvPr>
        </p:nvSpPr>
        <p:spPr>
          <a:xfrm>
            <a:off x="1061814" y="6356350"/>
            <a:ext cx="7703814" cy="365125"/>
          </a:xfrm>
        </p:spPr>
        <p:txBody>
          <a:bodyPr/>
          <a:lstStyle/>
          <a:p>
            <a:r>
              <a:rPr lang="en-US"/>
              <a:t>Meditation | v.FY20</a:t>
            </a:r>
            <a:endParaRPr lang="en-US" dirty="0"/>
          </a:p>
        </p:txBody>
      </p:sp>
      <p:sp>
        <p:nvSpPr>
          <p:cNvPr id="6" name="Slide Number Placeholder 5"/>
          <p:cNvSpPr>
            <a:spLocks noGrp="1"/>
          </p:cNvSpPr>
          <p:nvPr>
            <p:ph type="sldNum" sz="quarter" idx="12"/>
          </p:nvPr>
        </p:nvSpPr>
        <p:spPr/>
        <p:txBody>
          <a:bodyPr/>
          <a:lstStyle/>
          <a:p>
            <a:fld id="{1C0EF601-1C19-D64B-A0BD-35258ABCC3D2}" type="slidenum">
              <a:rPr lang="en-US" smtClean="0"/>
              <a:t>10</a:t>
            </a:fld>
            <a:endParaRPr lang="en-US"/>
          </a:p>
        </p:txBody>
      </p:sp>
    </p:spTree>
    <p:extLst>
      <p:ext uri="{BB962C8B-B14F-4D97-AF65-F5344CB8AC3E}">
        <p14:creationId xmlns:p14="http://schemas.microsoft.com/office/powerpoint/2010/main" val="36083394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latin typeface="Arial" panose="020B0604020202020204" pitchFamily="34" charset="0"/>
                <a:cs typeface="Arial" panose="020B0604020202020204" pitchFamily="34" charset="0"/>
              </a:rPr>
              <a:t>Benefits of Meditation on Well-Being</a:t>
            </a:r>
          </a:p>
        </p:txBody>
      </p:sp>
      <p:sp>
        <p:nvSpPr>
          <p:cNvPr id="3" name="Content Placeholder 2"/>
          <p:cNvSpPr>
            <a:spLocks noGrp="1"/>
          </p:cNvSpPr>
          <p:nvPr>
            <p:ph idx="1"/>
          </p:nvPr>
        </p:nvSpPr>
        <p:spPr/>
        <p:txBody>
          <a:bodyPr>
            <a:noAutofit/>
          </a:bodyPr>
          <a:lstStyle/>
          <a:p>
            <a:r>
              <a:rPr lang="en-US" dirty="0">
                <a:latin typeface="Arial" panose="020B0604020202020204" pitchFamily="34" charset="0"/>
                <a:cs typeface="Arial" panose="020B0604020202020204" pitchFamily="34" charset="0"/>
              </a:rPr>
              <a:t>Increases empathy and understanding of others and their situations</a:t>
            </a:r>
          </a:p>
          <a:p>
            <a:r>
              <a:rPr lang="en-US" dirty="0">
                <a:latin typeface="Arial" panose="020B0604020202020204" pitchFamily="34" charset="0"/>
                <a:cs typeface="Arial" panose="020B0604020202020204" pitchFamily="34" charset="0"/>
              </a:rPr>
              <a:t>Increases feelings of connection with others</a:t>
            </a:r>
          </a:p>
          <a:p>
            <a:r>
              <a:rPr lang="en-US" dirty="0">
                <a:latin typeface="Arial" panose="020B0604020202020204" pitchFamily="34" charset="0"/>
                <a:cs typeface="Arial" panose="020B0604020202020204" pitchFamily="34" charset="0"/>
              </a:rPr>
              <a:t>Reduces feelings of isolation and loneliness</a:t>
            </a:r>
          </a:p>
          <a:p>
            <a:r>
              <a:rPr lang="en-US" dirty="0">
                <a:latin typeface="Arial" panose="020B0604020202020204" pitchFamily="34" charset="0"/>
                <a:cs typeface="Arial" panose="020B0604020202020204" pitchFamily="34" charset="0"/>
              </a:rPr>
              <a:t>Reduces feelings of anxiety</a:t>
            </a:r>
          </a:p>
          <a:p>
            <a:r>
              <a:rPr lang="en-US" dirty="0">
                <a:latin typeface="Arial" panose="020B0604020202020204" pitchFamily="34" charset="0"/>
                <a:cs typeface="Arial" panose="020B0604020202020204" pitchFamily="34" charset="0"/>
              </a:rPr>
              <a:t>Improves the ability to deal with stressful situations</a:t>
            </a:r>
          </a:p>
        </p:txBody>
      </p:sp>
      <p:sp>
        <p:nvSpPr>
          <p:cNvPr id="4" name="Date Placeholder 3"/>
          <p:cNvSpPr>
            <a:spLocks noGrp="1"/>
          </p:cNvSpPr>
          <p:nvPr>
            <p:ph type="dt" sz="half" idx="10"/>
          </p:nvPr>
        </p:nvSpPr>
        <p:spPr/>
        <p:txBody>
          <a:bodyPr/>
          <a:lstStyle/>
          <a:p>
            <a:fld id="{C5AF99C4-C370-4CAB-9470-A24F7E206A0D}" type="datetime3">
              <a:rPr lang="en-US" smtClean="0"/>
              <a:t>16 March 2020</a:t>
            </a:fld>
            <a:endParaRPr lang="en-US"/>
          </a:p>
        </p:txBody>
      </p:sp>
      <p:sp>
        <p:nvSpPr>
          <p:cNvPr id="9" name="Footer Placeholder 8"/>
          <p:cNvSpPr>
            <a:spLocks noGrp="1"/>
          </p:cNvSpPr>
          <p:nvPr>
            <p:ph type="ftr" sz="quarter" idx="11"/>
          </p:nvPr>
        </p:nvSpPr>
        <p:spPr>
          <a:xfrm>
            <a:off x="1061814" y="6356350"/>
            <a:ext cx="7703814" cy="365125"/>
          </a:xfrm>
        </p:spPr>
        <p:txBody>
          <a:bodyPr/>
          <a:lstStyle/>
          <a:p>
            <a:r>
              <a:rPr lang="en-US"/>
              <a:t>Meditation | v.FY20</a:t>
            </a:r>
            <a:endParaRPr lang="en-US" dirty="0"/>
          </a:p>
        </p:txBody>
      </p:sp>
      <p:sp>
        <p:nvSpPr>
          <p:cNvPr id="6" name="Slide Number Placeholder 5"/>
          <p:cNvSpPr>
            <a:spLocks noGrp="1"/>
          </p:cNvSpPr>
          <p:nvPr>
            <p:ph type="sldNum" sz="quarter" idx="12"/>
          </p:nvPr>
        </p:nvSpPr>
        <p:spPr/>
        <p:txBody>
          <a:bodyPr/>
          <a:lstStyle/>
          <a:p>
            <a:fld id="{1C0EF601-1C19-D64B-A0BD-35258ABCC3D2}" type="slidenum">
              <a:rPr lang="en-US" smtClean="0"/>
              <a:t>11</a:t>
            </a:fld>
            <a:endParaRPr lang="en-US"/>
          </a:p>
        </p:txBody>
      </p:sp>
    </p:spTree>
    <p:extLst>
      <p:ext uri="{BB962C8B-B14F-4D97-AF65-F5344CB8AC3E}">
        <p14:creationId xmlns:p14="http://schemas.microsoft.com/office/powerpoint/2010/main" val="34010387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Brief Guided Meditation</a:t>
            </a:r>
          </a:p>
        </p:txBody>
      </p:sp>
      <p:sp>
        <p:nvSpPr>
          <p:cNvPr id="4" name="Date Placeholder 3"/>
          <p:cNvSpPr>
            <a:spLocks noGrp="1"/>
          </p:cNvSpPr>
          <p:nvPr>
            <p:ph type="dt" sz="half" idx="10"/>
          </p:nvPr>
        </p:nvSpPr>
        <p:spPr/>
        <p:txBody>
          <a:bodyPr/>
          <a:lstStyle/>
          <a:p>
            <a:fld id="{178910D8-4F0F-46AC-A163-F7F00A11B6F9}" type="datetime3">
              <a:rPr lang="en-US" smtClean="0"/>
              <a:t>16 March 2020</a:t>
            </a:fld>
            <a:endParaRPr lang="en-US"/>
          </a:p>
        </p:txBody>
      </p:sp>
      <p:sp>
        <p:nvSpPr>
          <p:cNvPr id="9" name="Footer Placeholder 8"/>
          <p:cNvSpPr>
            <a:spLocks noGrp="1"/>
          </p:cNvSpPr>
          <p:nvPr>
            <p:ph type="ftr" sz="quarter" idx="11"/>
          </p:nvPr>
        </p:nvSpPr>
        <p:spPr>
          <a:xfrm>
            <a:off x="1061814" y="6356350"/>
            <a:ext cx="7703814" cy="365125"/>
          </a:xfrm>
        </p:spPr>
        <p:txBody>
          <a:bodyPr/>
          <a:lstStyle/>
          <a:p>
            <a:r>
              <a:rPr lang="en-US"/>
              <a:t>Meditation | v.FY20</a:t>
            </a:r>
            <a:endParaRPr lang="en-US" dirty="0"/>
          </a:p>
        </p:txBody>
      </p:sp>
      <p:sp>
        <p:nvSpPr>
          <p:cNvPr id="6" name="Slide Number Placeholder 5"/>
          <p:cNvSpPr>
            <a:spLocks noGrp="1"/>
          </p:cNvSpPr>
          <p:nvPr>
            <p:ph type="sldNum" sz="quarter" idx="12"/>
          </p:nvPr>
        </p:nvSpPr>
        <p:spPr/>
        <p:txBody>
          <a:bodyPr/>
          <a:lstStyle/>
          <a:p>
            <a:fld id="{1C0EF601-1C19-D64B-A0BD-35258ABCC3D2}" type="slidenum">
              <a:rPr lang="en-US" smtClean="0"/>
              <a:t>12</a:t>
            </a:fld>
            <a:endParaRPr lang="en-US"/>
          </a:p>
        </p:txBody>
      </p:sp>
      <p:sp>
        <p:nvSpPr>
          <p:cNvPr id="3" name="TextBox 2"/>
          <p:cNvSpPr txBox="1"/>
          <p:nvPr/>
        </p:nvSpPr>
        <p:spPr>
          <a:xfrm>
            <a:off x="5582650" y="5762444"/>
            <a:ext cx="1026695" cy="215444"/>
          </a:xfrm>
          <a:prstGeom prst="rect">
            <a:avLst/>
          </a:prstGeom>
          <a:noFill/>
        </p:spPr>
        <p:txBody>
          <a:bodyPr wrap="square" rtlCol="0" anchor="ctr">
            <a:spAutoFit/>
          </a:bodyPr>
          <a:lstStyle/>
          <a:p>
            <a:pPr algn="ctr"/>
            <a:r>
              <a:rPr lang="en-US" sz="800" dirty="0">
                <a:latin typeface="Arial" panose="020B0604020202020204" pitchFamily="34" charset="0"/>
                <a:ea typeface="Helvetica Neue" charset="0"/>
                <a:cs typeface="Arial" panose="020B0604020202020204" pitchFamily="34" charset="0"/>
              </a:rPr>
              <a:t>Scott Schumacher </a:t>
            </a:r>
          </a:p>
        </p:txBody>
      </p:sp>
      <p:pic>
        <p:nvPicPr>
          <p:cNvPr id="10" name="Picture 9" descr="A meditation room with cushions is pictured." title="The Northfield Buddhist Meditation Center">
            <a:extLst>
              <a:ext uri="{FF2B5EF4-FFF2-40B4-BE49-F238E27FC236}">
                <a16:creationId xmlns:a16="http://schemas.microsoft.com/office/drawing/2014/main" id="{0F9A8672-B221-E443-8C6B-ECD3DA5D305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51638" y="1336103"/>
            <a:ext cx="5888721" cy="4416541"/>
          </a:xfrm>
          <a:prstGeom prst="rect">
            <a:avLst/>
          </a:prstGeom>
        </p:spPr>
      </p:pic>
    </p:spTree>
    <p:extLst>
      <p:ext uri="{BB962C8B-B14F-4D97-AF65-F5344CB8AC3E}">
        <p14:creationId xmlns:p14="http://schemas.microsoft.com/office/powerpoint/2010/main" val="31232333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Arial" panose="020B0604020202020204" pitchFamily="34" charset="0"/>
                <a:cs typeface="Arial" panose="020B0604020202020204" pitchFamily="34" charset="0"/>
              </a:rPr>
              <a:t>Creating a Personal Meditation Practice</a:t>
            </a:r>
          </a:p>
        </p:txBody>
      </p:sp>
      <p:sp>
        <p:nvSpPr>
          <p:cNvPr id="4" name="Date Placeholder 3"/>
          <p:cNvSpPr>
            <a:spLocks noGrp="1"/>
          </p:cNvSpPr>
          <p:nvPr>
            <p:ph type="dt" sz="half" idx="10"/>
          </p:nvPr>
        </p:nvSpPr>
        <p:spPr/>
        <p:txBody>
          <a:bodyPr/>
          <a:lstStyle/>
          <a:p>
            <a:fld id="{0CBD7336-1B82-4AB6-9411-1A9CFE72151E}" type="datetime3">
              <a:rPr lang="en-US" smtClean="0"/>
              <a:t>16 March 2020</a:t>
            </a:fld>
            <a:endParaRPr lang="en-US"/>
          </a:p>
        </p:txBody>
      </p:sp>
      <p:sp>
        <p:nvSpPr>
          <p:cNvPr id="9" name="Footer Placeholder 8"/>
          <p:cNvSpPr>
            <a:spLocks noGrp="1"/>
          </p:cNvSpPr>
          <p:nvPr>
            <p:ph type="ftr" sz="quarter" idx="11"/>
          </p:nvPr>
        </p:nvSpPr>
        <p:spPr>
          <a:xfrm>
            <a:off x="1061814" y="6356350"/>
            <a:ext cx="7703814" cy="365125"/>
          </a:xfrm>
        </p:spPr>
        <p:txBody>
          <a:bodyPr/>
          <a:lstStyle/>
          <a:p>
            <a:r>
              <a:rPr lang="en-US"/>
              <a:t>Meditation | v.FY20</a:t>
            </a:r>
            <a:endParaRPr lang="en-US" dirty="0"/>
          </a:p>
        </p:txBody>
      </p:sp>
      <p:sp>
        <p:nvSpPr>
          <p:cNvPr id="6" name="Slide Number Placeholder 5"/>
          <p:cNvSpPr>
            <a:spLocks noGrp="1"/>
          </p:cNvSpPr>
          <p:nvPr>
            <p:ph type="sldNum" sz="quarter" idx="12"/>
          </p:nvPr>
        </p:nvSpPr>
        <p:spPr/>
        <p:txBody>
          <a:bodyPr/>
          <a:lstStyle/>
          <a:p>
            <a:fld id="{1C0EF601-1C19-D64B-A0BD-35258ABCC3D2}" type="slidenum">
              <a:rPr lang="en-US" smtClean="0"/>
              <a:t>13</a:t>
            </a:fld>
            <a:endParaRPr lang="en-US"/>
          </a:p>
        </p:txBody>
      </p:sp>
      <p:sp>
        <p:nvSpPr>
          <p:cNvPr id="8" name="Text Placeholder 2"/>
          <p:cNvSpPr txBox="1">
            <a:spLocks/>
          </p:cNvSpPr>
          <p:nvPr/>
        </p:nvSpPr>
        <p:spPr>
          <a:xfrm>
            <a:off x="838200" y="1295400"/>
            <a:ext cx="10515600" cy="4579938"/>
          </a:xfrm>
          <a:prstGeom prst="rect">
            <a:avLst/>
          </a:prstGeom>
        </p:spPr>
        <p:txBody>
          <a:bodyPr vert="horz" lIns="91440" tIns="45720" rIns="91440" bIns="45720" rtlCol="0">
            <a:normAutofit/>
          </a:bodyPr>
          <a:lstStyle>
            <a:lvl1pPr marL="465138" indent="-465138" algn="l" defTabSz="914400" rtl="0" eaLnBrk="1" latinLnBrk="0" hangingPunct="1">
              <a:lnSpc>
                <a:spcPct val="90000"/>
              </a:lnSpc>
              <a:spcBef>
                <a:spcPts val="1000"/>
              </a:spcBef>
              <a:buClr>
                <a:srgbClr val="43165D"/>
              </a:buClr>
              <a:buSzPct val="70000"/>
              <a:buFont typeface="LucidaGrande" charset="0"/>
              <a:buChar char="▶︎"/>
              <a:tabLst/>
              <a:defRPr sz="3200" kern="1200">
                <a:solidFill>
                  <a:schemeClr val="tx1"/>
                </a:solidFill>
                <a:latin typeface="Helvetica Neue" charset="0"/>
                <a:ea typeface="Helvetica Neue" charset="0"/>
                <a:cs typeface="Helvetica Neue" charset="0"/>
              </a:defRPr>
            </a:lvl1pPr>
            <a:lvl2pPr marL="922338" indent="-465138" algn="l" defTabSz="914400" rtl="0" eaLnBrk="1" latinLnBrk="0" hangingPunct="1">
              <a:lnSpc>
                <a:spcPct val="90000"/>
              </a:lnSpc>
              <a:spcBef>
                <a:spcPts val="500"/>
              </a:spcBef>
              <a:buClr>
                <a:srgbClr val="43165D"/>
              </a:buClr>
              <a:buSzPct val="70000"/>
              <a:buFont typeface="Wingdings" panose="05000000000000000000" pitchFamily="2" charset="2"/>
              <a:buChar char="Ø"/>
              <a:tabLst/>
              <a:defRPr sz="3200" kern="1200">
                <a:solidFill>
                  <a:schemeClr val="tx1"/>
                </a:solidFill>
                <a:latin typeface="Helvetica Neue" charset="0"/>
                <a:ea typeface="Helvetica Neue" charset="0"/>
                <a:cs typeface="Helvetica Neue" charset="0"/>
              </a:defRPr>
            </a:lvl2pPr>
            <a:lvl3pPr marL="1377950" indent="-463550" algn="l" defTabSz="914400" rtl="0" eaLnBrk="1" latinLnBrk="0" hangingPunct="1">
              <a:lnSpc>
                <a:spcPct val="90000"/>
              </a:lnSpc>
              <a:spcBef>
                <a:spcPts val="500"/>
              </a:spcBef>
              <a:buClr>
                <a:srgbClr val="43165D"/>
              </a:buClr>
              <a:buSzPct val="70000"/>
              <a:buFont typeface="High Tower Text" panose="02040502050506030303" pitchFamily="18" charset="0"/>
              <a:buChar char="›"/>
              <a:tabLst/>
              <a:defRPr sz="3200" kern="1200">
                <a:solidFill>
                  <a:schemeClr val="tx1"/>
                </a:solidFill>
                <a:latin typeface="Helvetica Neue" charset="0"/>
                <a:ea typeface="Helvetica Neue" charset="0"/>
                <a:cs typeface="Helvetica Neue" charset="0"/>
              </a:defRPr>
            </a:lvl3pPr>
            <a:lvl4pPr marL="1835150" indent="-463550" algn="l" defTabSz="914400" rtl="0" eaLnBrk="1" latinLnBrk="0" hangingPunct="1">
              <a:lnSpc>
                <a:spcPct val="90000"/>
              </a:lnSpc>
              <a:spcBef>
                <a:spcPts val="500"/>
              </a:spcBef>
              <a:buClr>
                <a:srgbClr val="43165D"/>
              </a:buClr>
              <a:buSzPct val="70000"/>
              <a:buFontTx/>
              <a:buChar char="-"/>
              <a:tabLst/>
              <a:defRPr sz="3200" kern="1200">
                <a:solidFill>
                  <a:schemeClr val="tx1"/>
                </a:solidFill>
                <a:latin typeface="Helvetica Neue" charset="0"/>
                <a:ea typeface="Helvetica Neue" charset="0"/>
                <a:cs typeface="Helvetica Neue" charset="0"/>
              </a:defRPr>
            </a:lvl4pPr>
            <a:lvl5pPr marL="2290763" indent="-461963" algn="l" defTabSz="914400" rtl="0" eaLnBrk="1" latinLnBrk="0" hangingPunct="1">
              <a:lnSpc>
                <a:spcPct val="90000"/>
              </a:lnSpc>
              <a:spcBef>
                <a:spcPts val="500"/>
              </a:spcBef>
              <a:buClr>
                <a:srgbClr val="43165D"/>
              </a:buClr>
              <a:buSzPct val="70000"/>
              <a:buFont typeface="LucidaGrande" charset="0"/>
              <a:buChar char="▶︎"/>
              <a:tabLst/>
              <a:defRPr sz="3200" kern="1200">
                <a:solidFill>
                  <a:schemeClr val="tx1"/>
                </a:solidFill>
                <a:latin typeface="Helvetica Neue" charset="0"/>
                <a:ea typeface="Helvetica Neue" charset="0"/>
                <a:cs typeface="Helvetica Neue"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fontAlgn="base">
              <a:buSzPct val="100000"/>
              <a:buFont typeface="Wingdings" charset="2"/>
              <a:buChar char="Ø"/>
            </a:pPr>
            <a:r>
              <a:rPr lang="en-US" dirty="0">
                <a:latin typeface="Arial" panose="020B0604020202020204" pitchFamily="34" charset="0"/>
                <a:cs typeface="Arial" panose="020B0604020202020204" pitchFamily="34" charset="0"/>
              </a:rPr>
              <a:t>When is the best time of day for me to meditate?</a:t>
            </a:r>
          </a:p>
          <a:p>
            <a:pPr fontAlgn="base">
              <a:buSzPct val="100000"/>
              <a:buFont typeface="Wingdings" charset="2"/>
              <a:buChar char="Ø"/>
            </a:pPr>
            <a:r>
              <a:rPr lang="en-US" dirty="0">
                <a:latin typeface="Arial" panose="020B0604020202020204" pitchFamily="34" charset="0"/>
                <a:cs typeface="Arial" panose="020B0604020202020204" pitchFamily="34" charset="0"/>
              </a:rPr>
              <a:t>Do I prefer sitting meditation or a movement-based meditation?</a:t>
            </a:r>
          </a:p>
          <a:p>
            <a:pPr fontAlgn="base">
              <a:buSzPct val="100000"/>
              <a:buFont typeface="Wingdings" charset="2"/>
              <a:buChar char="Ø"/>
            </a:pPr>
            <a:r>
              <a:rPr lang="en-US" dirty="0">
                <a:latin typeface="Arial" panose="020B0604020202020204" pitchFamily="34" charset="0"/>
                <a:cs typeface="Arial" panose="020B0604020202020204" pitchFamily="34" charset="0"/>
              </a:rPr>
              <a:t>Do I prefer to be with others meditating, or do I prefer to meditate on my own?</a:t>
            </a:r>
          </a:p>
          <a:p>
            <a:pPr fontAlgn="base">
              <a:buSzPct val="100000"/>
              <a:buFont typeface="Wingdings" charset="2"/>
              <a:buChar char="Ø"/>
            </a:pPr>
            <a:r>
              <a:rPr lang="en-US" dirty="0">
                <a:latin typeface="Arial" panose="020B0604020202020204" pitchFamily="34" charset="0"/>
                <a:cs typeface="Arial" panose="020B0604020202020204" pitchFamily="34" charset="0"/>
              </a:rPr>
              <a:t>Do I prefer to have guidance from someone else for the meditation, or do I feel comfortable to lead myself?</a:t>
            </a:r>
          </a:p>
        </p:txBody>
      </p:sp>
    </p:spTree>
    <p:extLst>
      <p:ext uri="{BB962C8B-B14F-4D97-AF65-F5344CB8AC3E}">
        <p14:creationId xmlns:p14="http://schemas.microsoft.com/office/powerpoint/2010/main" val="2686095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Arial" panose="020B0604020202020204" pitchFamily="34" charset="0"/>
                <a:cs typeface="Arial" panose="020B0604020202020204" pitchFamily="34" charset="0"/>
              </a:rPr>
              <a:t>Setting Up Space for Practice</a:t>
            </a:r>
          </a:p>
        </p:txBody>
      </p:sp>
      <p:sp>
        <p:nvSpPr>
          <p:cNvPr id="4" name="Date Placeholder 3"/>
          <p:cNvSpPr>
            <a:spLocks noGrp="1"/>
          </p:cNvSpPr>
          <p:nvPr>
            <p:ph type="dt" sz="half" idx="10"/>
          </p:nvPr>
        </p:nvSpPr>
        <p:spPr/>
        <p:txBody>
          <a:bodyPr/>
          <a:lstStyle/>
          <a:p>
            <a:fld id="{FFEB7FF0-EAB4-4BD6-9D4C-17DA130CC7E1}" type="datetime3">
              <a:rPr lang="en-US" smtClean="0"/>
              <a:t>16 March 2020</a:t>
            </a:fld>
            <a:endParaRPr lang="en-US"/>
          </a:p>
        </p:txBody>
      </p:sp>
      <p:sp>
        <p:nvSpPr>
          <p:cNvPr id="9" name="Footer Placeholder 8"/>
          <p:cNvSpPr>
            <a:spLocks noGrp="1"/>
          </p:cNvSpPr>
          <p:nvPr>
            <p:ph type="ftr" sz="quarter" idx="11"/>
          </p:nvPr>
        </p:nvSpPr>
        <p:spPr>
          <a:xfrm>
            <a:off x="1061814" y="6356350"/>
            <a:ext cx="7703814" cy="365125"/>
          </a:xfrm>
        </p:spPr>
        <p:txBody>
          <a:bodyPr/>
          <a:lstStyle/>
          <a:p>
            <a:r>
              <a:rPr lang="en-US"/>
              <a:t>Meditation | v.FY20</a:t>
            </a:r>
            <a:endParaRPr lang="en-US" dirty="0"/>
          </a:p>
        </p:txBody>
      </p:sp>
      <p:sp>
        <p:nvSpPr>
          <p:cNvPr id="6" name="Slide Number Placeholder 5"/>
          <p:cNvSpPr>
            <a:spLocks noGrp="1"/>
          </p:cNvSpPr>
          <p:nvPr>
            <p:ph type="sldNum" sz="quarter" idx="12"/>
          </p:nvPr>
        </p:nvSpPr>
        <p:spPr/>
        <p:txBody>
          <a:bodyPr/>
          <a:lstStyle/>
          <a:p>
            <a:fld id="{1C0EF601-1C19-D64B-A0BD-35258ABCC3D2}" type="slidenum">
              <a:rPr lang="en-US" smtClean="0"/>
              <a:t>14</a:t>
            </a:fld>
            <a:endParaRPr lang="en-US"/>
          </a:p>
        </p:txBody>
      </p:sp>
      <p:sp>
        <p:nvSpPr>
          <p:cNvPr id="8" name="Text Placeholder 6"/>
          <p:cNvSpPr txBox="1">
            <a:spLocks/>
          </p:cNvSpPr>
          <p:nvPr/>
        </p:nvSpPr>
        <p:spPr>
          <a:xfrm>
            <a:off x="838200" y="1358507"/>
            <a:ext cx="5473919" cy="4595726"/>
          </a:xfrm>
          <a:prstGeom prst="rect">
            <a:avLst/>
          </a:prstGeom>
        </p:spPr>
        <p:txBody>
          <a:bodyPr vert="horz" lIns="91440" tIns="45720" rIns="91440" bIns="45720" rtlCol="0">
            <a:normAutofit/>
          </a:bodyPr>
          <a:lstStyle>
            <a:lvl1pPr marL="465138" indent="-465138" algn="l" defTabSz="914400" rtl="0" eaLnBrk="1" latinLnBrk="0" hangingPunct="1">
              <a:lnSpc>
                <a:spcPct val="90000"/>
              </a:lnSpc>
              <a:spcBef>
                <a:spcPts val="1000"/>
              </a:spcBef>
              <a:buClr>
                <a:srgbClr val="43165D"/>
              </a:buClr>
              <a:buSzPct val="70000"/>
              <a:buFont typeface="LucidaGrande" charset="0"/>
              <a:buChar char="▶︎"/>
              <a:tabLst/>
              <a:defRPr sz="3200" kern="1200">
                <a:solidFill>
                  <a:schemeClr val="tx1"/>
                </a:solidFill>
                <a:latin typeface="Helvetica Neue" charset="0"/>
                <a:ea typeface="Helvetica Neue" charset="0"/>
                <a:cs typeface="Helvetica Neue" charset="0"/>
              </a:defRPr>
            </a:lvl1pPr>
            <a:lvl2pPr marL="922338" indent="-465138" algn="l" defTabSz="914400" rtl="0" eaLnBrk="1" latinLnBrk="0" hangingPunct="1">
              <a:lnSpc>
                <a:spcPct val="90000"/>
              </a:lnSpc>
              <a:spcBef>
                <a:spcPts val="500"/>
              </a:spcBef>
              <a:buClr>
                <a:srgbClr val="43165D"/>
              </a:buClr>
              <a:buSzPct val="70000"/>
              <a:buFont typeface="Wingdings" panose="05000000000000000000" pitchFamily="2" charset="2"/>
              <a:buChar char="Ø"/>
              <a:tabLst/>
              <a:defRPr sz="3200" kern="1200">
                <a:solidFill>
                  <a:schemeClr val="tx1"/>
                </a:solidFill>
                <a:latin typeface="Helvetica Neue" charset="0"/>
                <a:ea typeface="Helvetica Neue" charset="0"/>
                <a:cs typeface="Helvetica Neue" charset="0"/>
              </a:defRPr>
            </a:lvl2pPr>
            <a:lvl3pPr marL="1377950" indent="-463550" algn="l" defTabSz="914400" rtl="0" eaLnBrk="1" latinLnBrk="0" hangingPunct="1">
              <a:lnSpc>
                <a:spcPct val="90000"/>
              </a:lnSpc>
              <a:spcBef>
                <a:spcPts val="500"/>
              </a:spcBef>
              <a:buClr>
                <a:srgbClr val="43165D"/>
              </a:buClr>
              <a:buSzPct val="70000"/>
              <a:buFont typeface="High Tower Text" panose="02040502050506030303" pitchFamily="18" charset="0"/>
              <a:buChar char="›"/>
              <a:tabLst/>
              <a:defRPr sz="3200" kern="1200">
                <a:solidFill>
                  <a:schemeClr val="tx1"/>
                </a:solidFill>
                <a:latin typeface="Helvetica Neue" charset="0"/>
                <a:ea typeface="Helvetica Neue" charset="0"/>
                <a:cs typeface="Helvetica Neue" charset="0"/>
              </a:defRPr>
            </a:lvl3pPr>
            <a:lvl4pPr marL="1835150" indent="-463550" algn="l" defTabSz="914400" rtl="0" eaLnBrk="1" latinLnBrk="0" hangingPunct="1">
              <a:lnSpc>
                <a:spcPct val="90000"/>
              </a:lnSpc>
              <a:spcBef>
                <a:spcPts val="500"/>
              </a:spcBef>
              <a:buClr>
                <a:srgbClr val="43165D"/>
              </a:buClr>
              <a:buSzPct val="70000"/>
              <a:buFontTx/>
              <a:buChar char="-"/>
              <a:tabLst/>
              <a:defRPr sz="3200" kern="1200">
                <a:solidFill>
                  <a:schemeClr val="tx1"/>
                </a:solidFill>
                <a:latin typeface="Helvetica Neue" charset="0"/>
                <a:ea typeface="Helvetica Neue" charset="0"/>
                <a:cs typeface="Helvetica Neue" charset="0"/>
              </a:defRPr>
            </a:lvl4pPr>
            <a:lvl5pPr marL="2290763" indent="-461963" algn="l" defTabSz="914400" rtl="0" eaLnBrk="1" latinLnBrk="0" hangingPunct="1">
              <a:lnSpc>
                <a:spcPct val="90000"/>
              </a:lnSpc>
              <a:spcBef>
                <a:spcPts val="500"/>
              </a:spcBef>
              <a:buClr>
                <a:srgbClr val="43165D"/>
              </a:buClr>
              <a:buSzPct val="70000"/>
              <a:buFont typeface="LucidaGrande" charset="0"/>
              <a:buChar char="▶︎"/>
              <a:tabLst/>
              <a:defRPr sz="3200" kern="1200">
                <a:solidFill>
                  <a:schemeClr val="tx1"/>
                </a:solidFill>
                <a:latin typeface="Helvetica Neue" charset="0"/>
                <a:ea typeface="Helvetica Neue" charset="0"/>
                <a:cs typeface="Helvetica Neue"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fontAlgn="base">
              <a:buSzPct val="100000"/>
              <a:buFont typeface="Wingdings" charset="2"/>
              <a:buChar char="Ø"/>
            </a:pPr>
            <a:r>
              <a:rPr lang="en-US" dirty="0">
                <a:latin typeface="Arial" panose="020B0604020202020204" pitchFamily="34" charset="0"/>
                <a:cs typeface="Arial" panose="020B0604020202020204" pitchFamily="34" charset="0"/>
              </a:rPr>
              <a:t>Identify a space for meditation</a:t>
            </a:r>
          </a:p>
          <a:p>
            <a:pPr fontAlgn="base">
              <a:buSzPct val="100000"/>
              <a:buFont typeface="Wingdings" charset="2"/>
              <a:buChar char="Ø"/>
            </a:pPr>
            <a:r>
              <a:rPr lang="en-US" dirty="0">
                <a:latin typeface="Arial" panose="020B0604020202020204" pitchFamily="34" charset="0"/>
                <a:cs typeface="Arial" panose="020B0604020202020204" pitchFamily="34" charset="0"/>
              </a:rPr>
              <a:t>Choose where to sit</a:t>
            </a:r>
          </a:p>
          <a:p>
            <a:pPr fontAlgn="base">
              <a:buSzPct val="100000"/>
              <a:buFont typeface="Wingdings" charset="2"/>
              <a:buChar char="Ø"/>
            </a:pPr>
            <a:r>
              <a:rPr lang="en-US" dirty="0">
                <a:latin typeface="Arial" panose="020B0604020202020204" pitchFamily="34" charset="0"/>
                <a:cs typeface="Arial" panose="020B0604020202020204" pitchFamily="34" charset="0"/>
              </a:rPr>
              <a:t>Decorate your space</a:t>
            </a:r>
          </a:p>
          <a:p>
            <a:pPr marL="0" indent="0">
              <a:buFont typeface="LucidaGrande" charset="0"/>
              <a:buNone/>
            </a:pPr>
            <a:endParaRPr lang="en-US" dirty="0"/>
          </a:p>
        </p:txBody>
      </p:sp>
      <p:pic>
        <p:nvPicPr>
          <p:cNvPr id="10" name="Picture 9" descr="A meditation space is pictured." title="Space"/>
          <p:cNvPicPr preferRelativeResize="0">
            <a:picLocks/>
          </p:cNvPicPr>
          <p:nvPr/>
        </p:nvPicPr>
        <p:blipFill>
          <a:blip r:embed="rId3" cstate="print">
            <a:extLst>
              <a:ext uri="{28A0092B-C50C-407E-A947-70E740481C1C}">
                <a14:useLocalDpi xmlns:a14="http://schemas.microsoft.com/office/drawing/2010/main"/>
              </a:ext>
            </a:extLst>
          </a:blip>
          <a:stretch>
            <a:fillRect/>
          </a:stretch>
        </p:blipFill>
        <p:spPr>
          <a:xfrm>
            <a:off x="6225953" y="2102829"/>
            <a:ext cx="4645152" cy="3090672"/>
          </a:xfrm>
          <a:prstGeom prst="rect">
            <a:avLst/>
          </a:prstGeom>
        </p:spPr>
      </p:pic>
      <p:sp>
        <p:nvSpPr>
          <p:cNvPr id="11" name="TextBox 10"/>
          <p:cNvSpPr txBox="1"/>
          <p:nvPr/>
        </p:nvSpPr>
        <p:spPr>
          <a:xfrm>
            <a:off x="8232577" y="5312173"/>
            <a:ext cx="631904" cy="215444"/>
          </a:xfrm>
          <a:prstGeom prst="rect">
            <a:avLst/>
          </a:prstGeom>
          <a:noFill/>
        </p:spPr>
        <p:txBody>
          <a:bodyPr wrap="none" rtlCol="0" anchor="ctr">
            <a:spAutoFit/>
          </a:bodyPr>
          <a:lstStyle/>
          <a:p>
            <a:pPr algn="ctr"/>
            <a:r>
              <a:rPr lang="en-US" sz="800" dirty="0">
                <a:latin typeface="Arial" panose="020B0604020202020204" pitchFamily="34" charset="0"/>
                <a:ea typeface="Helvetica Neue" charset="0"/>
                <a:cs typeface="Arial" panose="020B0604020202020204" pitchFamily="34" charset="0"/>
              </a:rPr>
              <a:t>Mooganic</a:t>
            </a:r>
          </a:p>
        </p:txBody>
      </p:sp>
    </p:spTree>
    <p:extLst>
      <p:ext uri="{BB962C8B-B14F-4D97-AF65-F5344CB8AC3E}">
        <p14:creationId xmlns:p14="http://schemas.microsoft.com/office/powerpoint/2010/main" val="35664984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Arial" panose="020B0604020202020204" pitchFamily="34" charset="0"/>
                <a:cs typeface="Arial" panose="020B0604020202020204" pitchFamily="34" charset="0"/>
              </a:rPr>
              <a:t>Review of Key Points</a:t>
            </a:r>
          </a:p>
        </p:txBody>
      </p:sp>
      <p:sp>
        <p:nvSpPr>
          <p:cNvPr id="4" name="Date Placeholder 3"/>
          <p:cNvSpPr>
            <a:spLocks noGrp="1"/>
          </p:cNvSpPr>
          <p:nvPr>
            <p:ph type="dt" sz="half" idx="10"/>
          </p:nvPr>
        </p:nvSpPr>
        <p:spPr/>
        <p:txBody>
          <a:bodyPr/>
          <a:lstStyle/>
          <a:p>
            <a:fld id="{9307AB35-D335-47CF-A046-CD0815057A5A}" type="datetime3">
              <a:rPr lang="en-US" smtClean="0"/>
              <a:t>16 March 2020</a:t>
            </a:fld>
            <a:endParaRPr lang="en-US" dirty="0"/>
          </a:p>
        </p:txBody>
      </p:sp>
      <p:sp>
        <p:nvSpPr>
          <p:cNvPr id="9" name="Footer Placeholder 8"/>
          <p:cNvSpPr>
            <a:spLocks noGrp="1"/>
          </p:cNvSpPr>
          <p:nvPr>
            <p:ph type="ftr" sz="quarter" idx="11"/>
          </p:nvPr>
        </p:nvSpPr>
        <p:spPr>
          <a:xfrm>
            <a:off x="1061814" y="6356350"/>
            <a:ext cx="7703814" cy="365125"/>
          </a:xfrm>
        </p:spPr>
        <p:txBody>
          <a:bodyPr/>
          <a:lstStyle/>
          <a:p>
            <a:r>
              <a:rPr lang="en-US"/>
              <a:t>Meditation | v.FY20</a:t>
            </a:r>
            <a:endParaRPr lang="en-US" dirty="0"/>
          </a:p>
        </p:txBody>
      </p:sp>
      <p:sp>
        <p:nvSpPr>
          <p:cNvPr id="6" name="Slide Number Placeholder 5"/>
          <p:cNvSpPr>
            <a:spLocks noGrp="1"/>
          </p:cNvSpPr>
          <p:nvPr>
            <p:ph type="sldNum" sz="quarter" idx="12"/>
          </p:nvPr>
        </p:nvSpPr>
        <p:spPr/>
        <p:txBody>
          <a:bodyPr/>
          <a:lstStyle/>
          <a:p>
            <a:fld id="{1C0EF601-1C19-D64B-A0BD-35258ABCC3D2}" type="slidenum">
              <a:rPr lang="en-US" smtClean="0"/>
              <a:t>15</a:t>
            </a:fld>
            <a:endParaRPr lang="en-US"/>
          </a:p>
        </p:txBody>
      </p:sp>
      <p:sp>
        <p:nvSpPr>
          <p:cNvPr id="8" name="Text Placeholder 6"/>
          <p:cNvSpPr txBox="1">
            <a:spLocks/>
          </p:cNvSpPr>
          <p:nvPr/>
        </p:nvSpPr>
        <p:spPr>
          <a:xfrm>
            <a:off x="838200" y="1358507"/>
            <a:ext cx="10515600" cy="4595726"/>
          </a:xfrm>
          <a:prstGeom prst="rect">
            <a:avLst/>
          </a:prstGeom>
        </p:spPr>
        <p:txBody>
          <a:bodyPr vert="horz" lIns="91440" tIns="45720" rIns="91440" bIns="45720" rtlCol="0">
            <a:normAutofit/>
          </a:bodyPr>
          <a:lstStyle>
            <a:lvl1pPr marL="465138" indent="-465138" algn="l" defTabSz="914400" rtl="0" eaLnBrk="1" latinLnBrk="0" hangingPunct="1">
              <a:lnSpc>
                <a:spcPct val="90000"/>
              </a:lnSpc>
              <a:spcBef>
                <a:spcPts val="1000"/>
              </a:spcBef>
              <a:buClr>
                <a:srgbClr val="43165D"/>
              </a:buClr>
              <a:buSzPct val="70000"/>
              <a:buFont typeface="LucidaGrande" charset="0"/>
              <a:buChar char="▶︎"/>
              <a:tabLst/>
              <a:defRPr sz="3200" kern="1200">
                <a:solidFill>
                  <a:schemeClr val="tx1"/>
                </a:solidFill>
                <a:latin typeface="Helvetica Neue" charset="0"/>
                <a:ea typeface="Helvetica Neue" charset="0"/>
                <a:cs typeface="Helvetica Neue" charset="0"/>
              </a:defRPr>
            </a:lvl1pPr>
            <a:lvl2pPr marL="922338" indent="-465138" algn="l" defTabSz="914400" rtl="0" eaLnBrk="1" latinLnBrk="0" hangingPunct="1">
              <a:lnSpc>
                <a:spcPct val="90000"/>
              </a:lnSpc>
              <a:spcBef>
                <a:spcPts val="500"/>
              </a:spcBef>
              <a:buClr>
                <a:srgbClr val="43165D"/>
              </a:buClr>
              <a:buSzPct val="70000"/>
              <a:buFont typeface="Wingdings" panose="05000000000000000000" pitchFamily="2" charset="2"/>
              <a:buChar char="Ø"/>
              <a:tabLst/>
              <a:defRPr sz="3200" kern="1200">
                <a:solidFill>
                  <a:schemeClr val="tx1"/>
                </a:solidFill>
                <a:latin typeface="Helvetica Neue" charset="0"/>
                <a:ea typeface="Helvetica Neue" charset="0"/>
                <a:cs typeface="Helvetica Neue" charset="0"/>
              </a:defRPr>
            </a:lvl2pPr>
            <a:lvl3pPr marL="1377950" indent="-463550" algn="l" defTabSz="914400" rtl="0" eaLnBrk="1" latinLnBrk="0" hangingPunct="1">
              <a:lnSpc>
                <a:spcPct val="90000"/>
              </a:lnSpc>
              <a:spcBef>
                <a:spcPts val="500"/>
              </a:spcBef>
              <a:buClr>
                <a:srgbClr val="43165D"/>
              </a:buClr>
              <a:buSzPct val="70000"/>
              <a:buFont typeface="High Tower Text" panose="02040502050506030303" pitchFamily="18" charset="0"/>
              <a:buChar char="›"/>
              <a:tabLst/>
              <a:defRPr sz="3200" kern="1200">
                <a:solidFill>
                  <a:schemeClr val="tx1"/>
                </a:solidFill>
                <a:latin typeface="Helvetica Neue" charset="0"/>
                <a:ea typeface="Helvetica Neue" charset="0"/>
                <a:cs typeface="Helvetica Neue" charset="0"/>
              </a:defRPr>
            </a:lvl3pPr>
            <a:lvl4pPr marL="1835150" indent="-463550" algn="l" defTabSz="914400" rtl="0" eaLnBrk="1" latinLnBrk="0" hangingPunct="1">
              <a:lnSpc>
                <a:spcPct val="90000"/>
              </a:lnSpc>
              <a:spcBef>
                <a:spcPts val="500"/>
              </a:spcBef>
              <a:buClr>
                <a:srgbClr val="43165D"/>
              </a:buClr>
              <a:buSzPct val="70000"/>
              <a:buFontTx/>
              <a:buChar char="-"/>
              <a:tabLst/>
              <a:defRPr sz="3200" kern="1200">
                <a:solidFill>
                  <a:schemeClr val="tx1"/>
                </a:solidFill>
                <a:latin typeface="Helvetica Neue" charset="0"/>
                <a:ea typeface="Helvetica Neue" charset="0"/>
                <a:cs typeface="Helvetica Neue" charset="0"/>
              </a:defRPr>
            </a:lvl4pPr>
            <a:lvl5pPr marL="2290763" indent="-461963" algn="l" defTabSz="914400" rtl="0" eaLnBrk="1" latinLnBrk="0" hangingPunct="1">
              <a:lnSpc>
                <a:spcPct val="90000"/>
              </a:lnSpc>
              <a:spcBef>
                <a:spcPts val="500"/>
              </a:spcBef>
              <a:buClr>
                <a:srgbClr val="43165D"/>
              </a:buClr>
              <a:buSzPct val="70000"/>
              <a:buFont typeface="LucidaGrande" charset="0"/>
              <a:buChar char="▶︎"/>
              <a:tabLst/>
              <a:defRPr sz="3200" kern="1200">
                <a:solidFill>
                  <a:schemeClr val="tx1"/>
                </a:solidFill>
                <a:latin typeface="Helvetica Neue" charset="0"/>
                <a:ea typeface="Helvetica Neue" charset="0"/>
                <a:cs typeface="Helvetica Neue"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fontAlgn="base">
              <a:buSzPct val="100000"/>
              <a:buFont typeface="Wingdings" charset="2"/>
              <a:buChar char="Ø"/>
            </a:pPr>
            <a:r>
              <a:rPr lang="en-US" dirty="0">
                <a:latin typeface="Arial" panose="020B0604020202020204" pitchFamily="34" charset="0"/>
                <a:cs typeface="Arial" panose="020B0604020202020204" pitchFamily="34" charset="0"/>
              </a:rPr>
              <a:t>Practicing meditation helps you manage stress and can help you return to a more relaxed state more quickly when you experience stress</a:t>
            </a:r>
          </a:p>
        </p:txBody>
      </p:sp>
    </p:spTree>
    <p:extLst>
      <p:ext uri="{BB962C8B-B14F-4D97-AF65-F5344CB8AC3E}">
        <p14:creationId xmlns:p14="http://schemas.microsoft.com/office/powerpoint/2010/main" val="7383897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Review of Objectives</a:t>
            </a:r>
          </a:p>
        </p:txBody>
      </p:sp>
      <p:sp>
        <p:nvSpPr>
          <p:cNvPr id="3" name="Content Placeholder 2"/>
          <p:cNvSpPr>
            <a:spLocks noGrp="1"/>
          </p:cNvSpPr>
          <p:nvPr>
            <p:ph idx="1"/>
          </p:nvPr>
        </p:nvSpPr>
        <p:spPr>
          <a:xfrm>
            <a:off x="838200" y="1377387"/>
            <a:ext cx="10515600" cy="4608743"/>
          </a:xfrm>
        </p:spPr>
        <p:txBody>
          <a:bodyPr>
            <a:normAutofit/>
          </a:bodyPr>
          <a:lstStyle/>
          <a:p>
            <a:r>
              <a:rPr lang="en-US" dirty="0">
                <a:latin typeface="Arial" panose="020B0604020202020204" pitchFamily="34" charset="0"/>
                <a:cs typeface="Arial" panose="020B0604020202020204" pitchFamily="34" charset="0"/>
              </a:rPr>
              <a:t>Define meditation.</a:t>
            </a:r>
          </a:p>
          <a:p>
            <a:r>
              <a:rPr lang="en-US" dirty="0">
                <a:latin typeface="Arial" panose="020B0604020202020204" pitchFamily="34" charset="0"/>
                <a:cs typeface="Arial" panose="020B0604020202020204" pitchFamily="34" charset="0"/>
              </a:rPr>
              <a:t>Identify common myths of the practice. </a:t>
            </a:r>
          </a:p>
          <a:p>
            <a:r>
              <a:rPr lang="en-US" dirty="0">
                <a:latin typeface="Arial" panose="020B0604020202020204" pitchFamily="34" charset="0"/>
                <a:cs typeface="Arial" panose="020B0604020202020204" pitchFamily="34" charset="0"/>
              </a:rPr>
              <a:t>Identify evidence-informed benefits of meditation.</a:t>
            </a:r>
          </a:p>
          <a:p>
            <a:r>
              <a:rPr lang="en-US" dirty="0">
                <a:latin typeface="Arial" panose="020B0604020202020204" pitchFamily="34" charset="0"/>
                <a:cs typeface="Arial" panose="020B0604020202020204" pitchFamily="34" charset="0"/>
              </a:rPr>
              <a:t>Practice meditation.</a:t>
            </a:r>
          </a:p>
        </p:txBody>
      </p:sp>
      <p:sp>
        <p:nvSpPr>
          <p:cNvPr id="4" name="Date Placeholder 3"/>
          <p:cNvSpPr>
            <a:spLocks noGrp="1"/>
          </p:cNvSpPr>
          <p:nvPr>
            <p:ph type="dt" sz="half" idx="10"/>
          </p:nvPr>
        </p:nvSpPr>
        <p:spPr/>
        <p:txBody>
          <a:bodyPr/>
          <a:lstStyle/>
          <a:p>
            <a:fld id="{7EC109B1-702C-4499-AAD1-AE9CE7D1F77D}" type="datetime3">
              <a:rPr lang="en-US" smtClean="0"/>
              <a:t>16 March 2020</a:t>
            </a:fld>
            <a:endParaRPr lang="en-US"/>
          </a:p>
        </p:txBody>
      </p:sp>
      <p:sp>
        <p:nvSpPr>
          <p:cNvPr id="5" name="Footer Placeholder 4"/>
          <p:cNvSpPr>
            <a:spLocks noGrp="1"/>
          </p:cNvSpPr>
          <p:nvPr>
            <p:ph type="ftr" sz="quarter" idx="11"/>
          </p:nvPr>
        </p:nvSpPr>
        <p:spPr>
          <a:xfrm>
            <a:off x="1061813" y="6356350"/>
            <a:ext cx="7861469" cy="365125"/>
          </a:xfrm>
        </p:spPr>
        <p:txBody>
          <a:bodyPr/>
          <a:lstStyle/>
          <a:p>
            <a:r>
              <a:rPr lang="en-US"/>
              <a:t>Meditation | v.FY20</a:t>
            </a:r>
            <a:endParaRPr lang="en-US" dirty="0"/>
          </a:p>
        </p:txBody>
      </p:sp>
      <p:sp>
        <p:nvSpPr>
          <p:cNvPr id="6" name="Slide Number Placeholder 5"/>
          <p:cNvSpPr>
            <a:spLocks noGrp="1"/>
          </p:cNvSpPr>
          <p:nvPr>
            <p:ph type="sldNum" sz="quarter" idx="12"/>
          </p:nvPr>
        </p:nvSpPr>
        <p:spPr/>
        <p:txBody>
          <a:bodyPr/>
          <a:lstStyle/>
          <a:p>
            <a:fld id="{1C0EF601-1C19-D64B-A0BD-35258ABCC3D2}" type="slidenum">
              <a:rPr lang="en-US" smtClean="0"/>
              <a:t>16</a:t>
            </a:fld>
            <a:endParaRPr lang="en-US"/>
          </a:p>
        </p:txBody>
      </p:sp>
    </p:spTree>
    <p:extLst>
      <p:ext uri="{BB962C8B-B14F-4D97-AF65-F5344CB8AC3E}">
        <p14:creationId xmlns:p14="http://schemas.microsoft.com/office/powerpoint/2010/main" val="20378075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23900" y="2789313"/>
            <a:ext cx="10744200" cy="1828800"/>
          </a:xfrm>
        </p:spPr>
        <p:txBody>
          <a:bodyPr anchor="ctr">
            <a:noAutofit/>
          </a:bodyPr>
          <a:lstStyle/>
          <a:p>
            <a:r>
              <a:rPr lang="en-US" dirty="0">
                <a:latin typeface="Arial" panose="020B0604020202020204" pitchFamily="34" charset="0"/>
                <a:cs typeface="Arial" panose="020B0604020202020204" pitchFamily="34" charset="0"/>
              </a:rPr>
              <a:t>Meditation</a:t>
            </a:r>
          </a:p>
        </p:txBody>
      </p:sp>
      <p:sp>
        <p:nvSpPr>
          <p:cNvPr id="3" name="Subtitle 2"/>
          <p:cNvSpPr>
            <a:spLocks noGrp="1"/>
          </p:cNvSpPr>
          <p:nvPr>
            <p:ph type="subTitle" idx="1"/>
          </p:nvPr>
        </p:nvSpPr>
        <p:spPr>
          <a:xfrm>
            <a:off x="723900" y="5212911"/>
            <a:ext cx="10744200" cy="548640"/>
          </a:xfrm>
        </p:spPr>
        <p:txBody>
          <a:bodyPr anchor="ctr">
            <a:normAutofit/>
          </a:bodyPr>
          <a:lstStyle/>
          <a:p>
            <a:r>
              <a:rPr lang="en-US" sz="2600" dirty="0">
                <a:latin typeface="Arial" panose="020B0604020202020204" pitchFamily="34" charset="0"/>
                <a:cs typeface="Arial" panose="020B0604020202020204" pitchFamily="34" charset="0"/>
              </a:rPr>
              <a:t>Facilitator’s Name</a:t>
            </a:r>
          </a:p>
        </p:txBody>
      </p:sp>
      <p:sp>
        <p:nvSpPr>
          <p:cNvPr id="4" name="Date Placeholder 3"/>
          <p:cNvSpPr>
            <a:spLocks noGrp="1"/>
          </p:cNvSpPr>
          <p:nvPr>
            <p:ph type="dt" sz="half" idx="10"/>
          </p:nvPr>
        </p:nvSpPr>
        <p:spPr/>
        <p:txBody>
          <a:bodyPr/>
          <a:lstStyle/>
          <a:p>
            <a:fld id="{E1DD40C8-F3E4-4DF7-A676-B0E876E0FA1D}" type="datetime3">
              <a:rPr lang="en-US" smtClean="0"/>
              <a:t>16 March 2020</a:t>
            </a:fld>
            <a:endParaRPr lang="en-US" dirty="0"/>
          </a:p>
        </p:txBody>
      </p:sp>
      <p:sp>
        <p:nvSpPr>
          <p:cNvPr id="5" name="Footer Placeholder 4"/>
          <p:cNvSpPr>
            <a:spLocks noGrp="1"/>
          </p:cNvSpPr>
          <p:nvPr>
            <p:ph type="ftr" sz="quarter" idx="11"/>
          </p:nvPr>
        </p:nvSpPr>
        <p:spPr>
          <a:xfrm>
            <a:off x="1061813" y="6356350"/>
            <a:ext cx="7356973" cy="365125"/>
          </a:xfrm>
        </p:spPr>
        <p:txBody>
          <a:bodyPr/>
          <a:lstStyle/>
          <a:p>
            <a:r>
              <a:rPr lang="en-US" dirty="0"/>
              <a:t>Meditation | v.FY20</a:t>
            </a:r>
          </a:p>
        </p:txBody>
      </p:sp>
      <p:sp>
        <p:nvSpPr>
          <p:cNvPr id="6" name="Slide Number Placeholder 5"/>
          <p:cNvSpPr>
            <a:spLocks noGrp="1"/>
          </p:cNvSpPr>
          <p:nvPr>
            <p:ph type="sldNum" sz="quarter" idx="12"/>
          </p:nvPr>
        </p:nvSpPr>
        <p:spPr/>
        <p:txBody>
          <a:bodyPr/>
          <a:lstStyle/>
          <a:p>
            <a:fld id="{1C0EF601-1C19-D64B-A0BD-35258ABCC3D2}" type="slidenum">
              <a:rPr lang="en-US" smtClean="0"/>
              <a:t>17</a:t>
            </a:fld>
            <a:endParaRPr lang="en-US"/>
          </a:p>
        </p:txBody>
      </p:sp>
    </p:spTree>
    <p:extLst>
      <p:ext uri="{BB962C8B-B14F-4D97-AF65-F5344CB8AC3E}">
        <p14:creationId xmlns:p14="http://schemas.microsoft.com/office/powerpoint/2010/main" val="2094427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Objectives</a:t>
            </a:r>
          </a:p>
        </p:txBody>
      </p:sp>
      <p:sp>
        <p:nvSpPr>
          <p:cNvPr id="3" name="Content Placeholder 2"/>
          <p:cNvSpPr>
            <a:spLocks noGrp="1"/>
          </p:cNvSpPr>
          <p:nvPr>
            <p:ph idx="1"/>
          </p:nvPr>
        </p:nvSpPr>
        <p:spPr>
          <a:xfrm>
            <a:off x="838200" y="1377387"/>
            <a:ext cx="10515600" cy="4608743"/>
          </a:xfrm>
        </p:spPr>
        <p:txBody>
          <a:bodyPr>
            <a:normAutofit/>
          </a:bodyPr>
          <a:lstStyle/>
          <a:p>
            <a:r>
              <a:rPr lang="en-US" dirty="0">
                <a:latin typeface="Arial" panose="020B0604020202020204" pitchFamily="34" charset="0"/>
                <a:cs typeface="Arial" panose="020B0604020202020204" pitchFamily="34" charset="0"/>
              </a:rPr>
              <a:t>Define meditation.</a:t>
            </a:r>
          </a:p>
          <a:p>
            <a:r>
              <a:rPr lang="en-US" dirty="0">
                <a:latin typeface="Arial" panose="020B0604020202020204" pitchFamily="34" charset="0"/>
                <a:cs typeface="Arial" panose="020B0604020202020204" pitchFamily="34" charset="0"/>
              </a:rPr>
              <a:t>Identify common myths of the practice. </a:t>
            </a:r>
          </a:p>
          <a:p>
            <a:r>
              <a:rPr lang="en-US" dirty="0">
                <a:latin typeface="Arial" panose="020B0604020202020204" pitchFamily="34" charset="0"/>
                <a:cs typeface="Arial" panose="020B0604020202020204" pitchFamily="34" charset="0"/>
              </a:rPr>
              <a:t>Identify evidence-informed benefits of meditation.</a:t>
            </a:r>
          </a:p>
          <a:p>
            <a:r>
              <a:rPr lang="en-US" dirty="0">
                <a:latin typeface="Arial" panose="020B0604020202020204" pitchFamily="34" charset="0"/>
                <a:cs typeface="Arial" panose="020B0604020202020204" pitchFamily="34" charset="0"/>
              </a:rPr>
              <a:t>Practice meditation.</a:t>
            </a:r>
          </a:p>
        </p:txBody>
      </p:sp>
      <p:sp>
        <p:nvSpPr>
          <p:cNvPr id="4" name="Date Placeholder 3"/>
          <p:cNvSpPr>
            <a:spLocks noGrp="1"/>
          </p:cNvSpPr>
          <p:nvPr>
            <p:ph type="dt" sz="half" idx="10"/>
          </p:nvPr>
        </p:nvSpPr>
        <p:spPr/>
        <p:txBody>
          <a:bodyPr/>
          <a:lstStyle/>
          <a:p>
            <a:fld id="{224A5D74-E5E6-4AB7-95CE-2557F252E56C}" type="datetime3">
              <a:rPr lang="en-US" smtClean="0"/>
              <a:t>16 March 2020</a:t>
            </a:fld>
            <a:endParaRPr lang="en-US"/>
          </a:p>
        </p:txBody>
      </p:sp>
      <p:sp>
        <p:nvSpPr>
          <p:cNvPr id="5" name="Footer Placeholder 4"/>
          <p:cNvSpPr>
            <a:spLocks noGrp="1"/>
          </p:cNvSpPr>
          <p:nvPr>
            <p:ph type="ftr" sz="quarter" idx="11"/>
          </p:nvPr>
        </p:nvSpPr>
        <p:spPr>
          <a:xfrm>
            <a:off x="1061813" y="6356350"/>
            <a:ext cx="7861469" cy="365125"/>
          </a:xfrm>
        </p:spPr>
        <p:txBody>
          <a:bodyPr/>
          <a:lstStyle/>
          <a:p>
            <a:r>
              <a:rPr lang="en-US"/>
              <a:t>Meditation | v.FY20</a:t>
            </a:r>
            <a:endParaRPr lang="en-US" dirty="0"/>
          </a:p>
        </p:txBody>
      </p:sp>
      <p:sp>
        <p:nvSpPr>
          <p:cNvPr id="6" name="Slide Number Placeholder 5"/>
          <p:cNvSpPr>
            <a:spLocks noGrp="1"/>
          </p:cNvSpPr>
          <p:nvPr>
            <p:ph type="sldNum" sz="quarter" idx="12"/>
          </p:nvPr>
        </p:nvSpPr>
        <p:spPr/>
        <p:txBody>
          <a:bodyPr/>
          <a:lstStyle/>
          <a:p>
            <a:fld id="{1C0EF601-1C19-D64B-A0BD-35258ABCC3D2}" type="slidenum">
              <a:rPr lang="en-US" smtClean="0"/>
              <a:t>2</a:t>
            </a:fld>
            <a:endParaRPr lang="en-US"/>
          </a:p>
        </p:txBody>
      </p:sp>
    </p:spTree>
    <p:extLst>
      <p:ext uri="{BB962C8B-B14F-4D97-AF65-F5344CB8AC3E}">
        <p14:creationId xmlns:p14="http://schemas.microsoft.com/office/powerpoint/2010/main" val="448356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Meditation Quote</a:t>
            </a:r>
          </a:p>
        </p:txBody>
      </p:sp>
      <p:sp>
        <p:nvSpPr>
          <p:cNvPr id="3" name="Content Placeholder 2"/>
          <p:cNvSpPr>
            <a:spLocks noGrp="1"/>
          </p:cNvSpPr>
          <p:nvPr>
            <p:ph idx="1"/>
          </p:nvPr>
        </p:nvSpPr>
        <p:spPr/>
        <p:txBody>
          <a:bodyPr>
            <a:normAutofit/>
          </a:bodyPr>
          <a:lstStyle/>
          <a:p>
            <a:pPr marL="0" indent="0" fontAlgn="base">
              <a:buNone/>
            </a:pPr>
            <a:r>
              <a:rPr lang="en-US" i="1" dirty="0">
                <a:latin typeface="Arial" panose="020B0604020202020204" pitchFamily="34" charset="0"/>
                <a:cs typeface="Arial" panose="020B0604020202020204" pitchFamily="34" charset="0"/>
              </a:rPr>
              <a:t>“Meditation is essentially training our attention so that we can be more aware – not only of our own inner workings, but also of what’s happening around us in the here and now. Once we see clearly what’s going on in the moment, we can then choose whether and how to act on what we’re seeing”</a:t>
            </a:r>
            <a:endParaRPr lang="en-US" dirty="0">
              <a:latin typeface="Arial" panose="020B0604020202020204" pitchFamily="34" charset="0"/>
              <a:cs typeface="Arial" panose="020B0604020202020204" pitchFamily="34" charset="0"/>
            </a:endParaRPr>
          </a:p>
          <a:p>
            <a:pPr marL="0" indent="0" algn="r" fontAlgn="base">
              <a:buNone/>
            </a:pPr>
            <a:r>
              <a:rPr lang="en-US" dirty="0"/>
              <a:t>-Sharon </a:t>
            </a:r>
            <a:r>
              <a:rPr lang="en-US" dirty="0" err="1"/>
              <a:t>Salzberg</a:t>
            </a:r>
            <a:endParaRPr lang="en-US" dirty="0"/>
          </a:p>
        </p:txBody>
      </p:sp>
      <p:sp>
        <p:nvSpPr>
          <p:cNvPr id="4" name="Date Placeholder 3"/>
          <p:cNvSpPr>
            <a:spLocks noGrp="1"/>
          </p:cNvSpPr>
          <p:nvPr>
            <p:ph type="dt" sz="half" idx="10"/>
          </p:nvPr>
        </p:nvSpPr>
        <p:spPr/>
        <p:txBody>
          <a:bodyPr/>
          <a:lstStyle/>
          <a:p>
            <a:fld id="{EE41F909-B730-4CC3-A1D6-C94C3B2EADC5}" type="datetime3">
              <a:rPr lang="en-US" smtClean="0"/>
              <a:t>16 March 2020</a:t>
            </a:fld>
            <a:endParaRPr lang="en-US"/>
          </a:p>
        </p:txBody>
      </p:sp>
      <p:sp>
        <p:nvSpPr>
          <p:cNvPr id="9" name="Footer Placeholder 8"/>
          <p:cNvSpPr>
            <a:spLocks noGrp="1"/>
          </p:cNvSpPr>
          <p:nvPr>
            <p:ph type="ftr" sz="quarter" idx="11"/>
          </p:nvPr>
        </p:nvSpPr>
        <p:spPr>
          <a:xfrm>
            <a:off x="1061814" y="6356350"/>
            <a:ext cx="7703814" cy="365125"/>
          </a:xfrm>
        </p:spPr>
        <p:txBody>
          <a:bodyPr/>
          <a:lstStyle/>
          <a:p>
            <a:r>
              <a:rPr lang="en-US"/>
              <a:t>Meditation | v.FY20</a:t>
            </a:r>
            <a:endParaRPr lang="en-US" dirty="0"/>
          </a:p>
        </p:txBody>
      </p:sp>
      <p:sp>
        <p:nvSpPr>
          <p:cNvPr id="6" name="Slide Number Placeholder 5"/>
          <p:cNvSpPr>
            <a:spLocks noGrp="1"/>
          </p:cNvSpPr>
          <p:nvPr>
            <p:ph type="sldNum" sz="quarter" idx="12"/>
          </p:nvPr>
        </p:nvSpPr>
        <p:spPr/>
        <p:txBody>
          <a:bodyPr/>
          <a:lstStyle/>
          <a:p>
            <a:fld id="{1C0EF601-1C19-D64B-A0BD-35258ABCC3D2}" type="slidenum">
              <a:rPr lang="en-US" smtClean="0"/>
              <a:t>3</a:t>
            </a:fld>
            <a:endParaRPr lang="en-US"/>
          </a:p>
        </p:txBody>
      </p:sp>
    </p:spTree>
    <p:extLst>
      <p:ext uri="{BB962C8B-B14F-4D97-AF65-F5344CB8AC3E}">
        <p14:creationId xmlns:p14="http://schemas.microsoft.com/office/powerpoint/2010/main" val="1259858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Meditation Defined</a:t>
            </a:r>
          </a:p>
        </p:txBody>
      </p:sp>
      <p:sp>
        <p:nvSpPr>
          <p:cNvPr id="3" name="Content Placeholder 2"/>
          <p:cNvSpPr>
            <a:spLocks noGrp="1"/>
          </p:cNvSpPr>
          <p:nvPr>
            <p:ph idx="1"/>
          </p:nvPr>
        </p:nvSpPr>
        <p:spPr/>
        <p:txBody>
          <a:bodyPr>
            <a:noAutofit/>
          </a:bodyPr>
          <a:lstStyle/>
          <a:p>
            <a:r>
              <a:rPr lang="en-US" dirty="0">
                <a:latin typeface="Arial" panose="020B0604020202020204" pitchFamily="34" charset="0"/>
                <a:cs typeface="Arial" panose="020B0604020202020204" pitchFamily="34" charset="0"/>
              </a:rPr>
              <a:t>Meditation involves training our mind or attention to be better aware of the here and now</a:t>
            </a:r>
          </a:p>
          <a:p>
            <a:r>
              <a:rPr lang="en-US" dirty="0">
                <a:latin typeface="Arial" panose="020B0604020202020204" pitchFamily="34" charset="0"/>
                <a:cs typeface="Arial" panose="020B0604020202020204" pitchFamily="34" charset="0"/>
              </a:rPr>
              <a:t>Meditation is used to do the following:</a:t>
            </a:r>
          </a:p>
          <a:p>
            <a:pPr lvl="1">
              <a:spcBef>
                <a:spcPts val="0"/>
              </a:spcBef>
            </a:pPr>
            <a:r>
              <a:rPr lang="en-US" dirty="0">
                <a:latin typeface="Arial" panose="020B0604020202020204" pitchFamily="34" charset="0"/>
                <a:cs typeface="Arial" panose="020B0604020202020204" pitchFamily="34" charset="0"/>
              </a:rPr>
              <a:t>Increase feelings of calm and relaxation</a:t>
            </a:r>
          </a:p>
          <a:p>
            <a:pPr lvl="1">
              <a:spcBef>
                <a:spcPts val="0"/>
              </a:spcBef>
            </a:pPr>
            <a:r>
              <a:rPr lang="en-US" dirty="0">
                <a:latin typeface="Arial" panose="020B0604020202020204" pitchFamily="34" charset="0"/>
                <a:cs typeface="Arial" panose="020B0604020202020204" pitchFamily="34" charset="0"/>
              </a:rPr>
              <a:t>Improve psychological balance</a:t>
            </a:r>
          </a:p>
          <a:p>
            <a:pPr lvl="1">
              <a:spcBef>
                <a:spcPts val="0"/>
              </a:spcBef>
            </a:pPr>
            <a:r>
              <a:rPr lang="en-US" dirty="0">
                <a:latin typeface="Arial" panose="020B0604020202020204" pitchFamily="34" charset="0"/>
                <a:cs typeface="Arial" panose="020B0604020202020204" pitchFamily="34" charset="0"/>
              </a:rPr>
              <a:t>Cope with illness</a:t>
            </a:r>
          </a:p>
          <a:p>
            <a:pPr lvl="1">
              <a:spcBef>
                <a:spcPts val="0"/>
              </a:spcBef>
            </a:pPr>
            <a:r>
              <a:rPr lang="en-US" dirty="0">
                <a:latin typeface="Arial" panose="020B0604020202020204" pitchFamily="34" charset="0"/>
                <a:cs typeface="Arial" panose="020B0604020202020204" pitchFamily="34" charset="0"/>
              </a:rPr>
              <a:t>Enhance overall health and well-being</a:t>
            </a:r>
          </a:p>
        </p:txBody>
      </p:sp>
      <p:sp>
        <p:nvSpPr>
          <p:cNvPr id="4" name="Date Placeholder 3"/>
          <p:cNvSpPr>
            <a:spLocks noGrp="1"/>
          </p:cNvSpPr>
          <p:nvPr>
            <p:ph type="dt" sz="half" idx="10"/>
          </p:nvPr>
        </p:nvSpPr>
        <p:spPr/>
        <p:txBody>
          <a:bodyPr/>
          <a:lstStyle/>
          <a:p>
            <a:fld id="{046884FC-A0F5-4AF1-B799-11297B2A8F38}" type="datetime3">
              <a:rPr lang="en-US" smtClean="0"/>
              <a:t>16 March 2020</a:t>
            </a:fld>
            <a:endParaRPr lang="en-US"/>
          </a:p>
        </p:txBody>
      </p:sp>
      <p:sp>
        <p:nvSpPr>
          <p:cNvPr id="9" name="Footer Placeholder 8"/>
          <p:cNvSpPr>
            <a:spLocks noGrp="1"/>
          </p:cNvSpPr>
          <p:nvPr>
            <p:ph type="ftr" sz="quarter" idx="11"/>
          </p:nvPr>
        </p:nvSpPr>
        <p:spPr>
          <a:xfrm>
            <a:off x="1061814" y="6356350"/>
            <a:ext cx="7703814" cy="365125"/>
          </a:xfrm>
        </p:spPr>
        <p:txBody>
          <a:bodyPr/>
          <a:lstStyle/>
          <a:p>
            <a:r>
              <a:rPr lang="en-US"/>
              <a:t>Meditation | v.FY20</a:t>
            </a:r>
            <a:endParaRPr lang="en-US" dirty="0"/>
          </a:p>
        </p:txBody>
      </p:sp>
      <p:sp>
        <p:nvSpPr>
          <p:cNvPr id="6" name="Slide Number Placeholder 5"/>
          <p:cNvSpPr>
            <a:spLocks noGrp="1"/>
          </p:cNvSpPr>
          <p:nvPr>
            <p:ph type="sldNum" sz="quarter" idx="12"/>
          </p:nvPr>
        </p:nvSpPr>
        <p:spPr/>
        <p:txBody>
          <a:bodyPr/>
          <a:lstStyle/>
          <a:p>
            <a:fld id="{1C0EF601-1C19-D64B-A0BD-35258ABCC3D2}" type="slidenum">
              <a:rPr lang="en-US" smtClean="0"/>
              <a:t>4</a:t>
            </a:fld>
            <a:endParaRPr lang="en-US"/>
          </a:p>
        </p:txBody>
      </p:sp>
    </p:spTree>
    <p:extLst>
      <p:ext uri="{BB962C8B-B14F-4D97-AF65-F5344CB8AC3E}">
        <p14:creationId xmlns:p14="http://schemas.microsoft.com/office/powerpoint/2010/main" val="3115111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Developing Concentration</a:t>
            </a:r>
          </a:p>
        </p:txBody>
      </p:sp>
      <p:sp>
        <p:nvSpPr>
          <p:cNvPr id="4" name="Date Placeholder 3"/>
          <p:cNvSpPr>
            <a:spLocks noGrp="1"/>
          </p:cNvSpPr>
          <p:nvPr>
            <p:ph type="dt" sz="half" idx="10"/>
          </p:nvPr>
        </p:nvSpPr>
        <p:spPr/>
        <p:txBody>
          <a:bodyPr/>
          <a:lstStyle/>
          <a:p>
            <a:fld id="{D448C49D-97C9-4181-8EA9-4E8E5710A07D}" type="datetime3">
              <a:rPr lang="en-US" smtClean="0"/>
              <a:t>16 March 2020</a:t>
            </a:fld>
            <a:endParaRPr lang="en-US"/>
          </a:p>
        </p:txBody>
      </p:sp>
      <p:sp>
        <p:nvSpPr>
          <p:cNvPr id="9" name="Footer Placeholder 8"/>
          <p:cNvSpPr>
            <a:spLocks noGrp="1"/>
          </p:cNvSpPr>
          <p:nvPr>
            <p:ph type="ftr" sz="quarter" idx="11"/>
          </p:nvPr>
        </p:nvSpPr>
        <p:spPr>
          <a:xfrm>
            <a:off x="1061814" y="6356350"/>
            <a:ext cx="7703814" cy="365125"/>
          </a:xfrm>
        </p:spPr>
        <p:txBody>
          <a:bodyPr/>
          <a:lstStyle/>
          <a:p>
            <a:r>
              <a:rPr lang="en-US" dirty="0"/>
              <a:t>Meditation | v.FY20</a:t>
            </a:r>
          </a:p>
        </p:txBody>
      </p:sp>
      <p:sp>
        <p:nvSpPr>
          <p:cNvPr id="6" name="Slide Number Placeholder 5"/>
          <p:cNvSpPr>
            <a:spLocks noGrp="1"/>
          </p:cNvSpPr>
          <p:nvPr>
            <p:ph type="sldNum" sz="quarter" idx="12"/>
          </p:nvPr>
        </p:nvSpPr>
        <p:spPr/>
        <p:txBody>
          <a:bodyPr/>
          <a:lstStyle/>
          <a:p>
            <a:fld id="{1C0EF601-1C19-D64B-A0BD-35258ABCC3D2}" type="slidenum">
              <a:rPr lang="en-US" smtClean="0"/>
              <a:t>5</a:t>
            </a:fld>
            <a:endParaRPr lang="en-US"/>
          </a:p>
        </p:txBody>
      </p:sp>
      <p:sp>
        <p:nvSpPr>
          <p:cNvPr id="10" name="TextBox 9"/>
          <p:cNvSpPr txBox="1"/>
          <p:nvPr/>
        </p:nvSpPr>
        <p:spPr>
          <a:xfrm>
            <a:off x="5685198" y="5305351"/>
            <a:ext cx="821593" cy="215444"/>
          </a:xfrm>
          <a:prstGeom prst="rect">
            <a:avLst/>
          </a:prstGeom>
          <a:noFill/>
        </p:spPr>
        <p:txBody>
          <a:bodyPr wrap="square" rtlCol="0" anchor="ctr">
            <a:spAutoFit/>
          </a:bodyPr>
          <a:lstStyle/>
          <a:p>
            <a:pPr algn="ctr"/>
            <a:r>
              <a:rPr lang="en-US" sz="800" dirty="0">
                <a:latin typeface="Arial" panose="020B0604020202020204" pitchFamily="34" charset="0"/>
                <a:ea typeface="Helvetica Neue" charset="0"/>
                <a:cs typeface="Arial" panose="020B0604020202020204" pitchFamily="34" charset="0"/>
              </a:rPr>
              <a:t>Chevysmom</a:t>
            </a:r>
          </a:p>
        </p:txBody>
      </p:sp>
      <p:pic>
        <p:nvPicPr>
          <p:cNvPr id="11" name="Picture 10" descr="A concentrated dog balances three tennis balls on his nose." title="And Then there Were Three!!!!!!">
            <a:extLst>
              <a:ext uri="{FF2B5EF4-FFF2-40B4-BE49-F238E27FC236}">
                <a16:creationId xmlns:a16="http://schemas.microsoft.com/office/drawing/2014/main" id="{9EAF8B29-F432-F74F-ACE9-BDF647F5F57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3871223" y="2827890"/>
            <a:ext cx="4449541" cy="2470883"/>
          </a:xfrm>
          <a:prstGeom prst="rect">
            <a:avLst/>
          </a:prstGeom>
        </p:spPr>
      </p:pic>
      <p:sp>
        <p:nvSpPr>
          <p:cNvPr id="12" name="Content Placeholder 2">
            <a:extLst>
              <a:ext uri="{FF2B5EF4-FFF2-40B4-BE49-F238E27FC236}">
                <a16:creationId xmlns:a16="http://schemas.microsoft.com/office/drawing/2014/main" id="{8F2C2C2E-577A-5E42-904F-4718E1B1C7FB}"/>
              </a:ext>
            </a:extLst>
          </p:cNvPr>
          <p:cNvSpPr>
            <a:spLocks noGrp="1"/>
          </p:cNvSpPr>
          <p:nvPr>
            <p:ph idx="1"/>
          </p:nvPr>
        </p:nvSpPr>
        <p:spPr>
          <a:xfrm>
            <a:off x="838200" y="1377387"/>
            <a:ext cx="10515600" cy="4604821"/>
          </a:xfrm>
        </p:spPr>
        <p:txBody>
          <a:bodyPr>
            <a:noAutofit/>
          </a:bodyPr>
          <a:lstStyle/>
          <a:p>
            <a:r>
              <a:rPr lang="en-US" dirty="0">
                <a:latin typeface="Arial" panose="020B0604020202020204" pitchFamily="34" charset="0"/>
                <a:cs typeface="Arial" panose="020B0604020202020204" pitchFamily="34" charset="0"/>
              </a:rPr>
              <a:t>The mind does not easily focus attention for sustained periods of time</a:t>
            </a:r>
          </a:p>
        </p:txBody>
      </p:sp>
    </p:spTree>
    <p:extLst>
      <p:ext uri="{BB962C8B-B14F-4D97-AF65-F5344CB8AC3E}">
        <p14:creationId xmlns:p14="http://schemas.microsoft.com/office/powerpoint/2010/main" val="2162757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Cultivating Mindfulness</a:t>
            </a:r>
          </a:p>
        </p:txBody>
      </p:sp>
      <p:sp>
        <p:nvSpPr>
          <p:cNvPr id="3" name="Content Placeholder 2"/>
          <p:cNvSpPr>
            <a:spLocks noGrp="1"/>
          </p:cNvSpPr>
          <p:nvPr>
            <p:ph sz="half" idx="1"/>
          </p:nvPr>
        </p:nvSpPr>
        <p:spPr>
          <a:xfrm>
            <a:off x="838200" y="1350334"/>
            <a:ext cx="5181600" cy="4614531"/>
          </a:xfrm>
        </p:spPr>
        <p:txBody>
          <a:bodyPr>
            <a:normAutofit lnSpcReduction="10000"/>
          </a:bodyPr>
          <a:lstStyle/>
          <a:p>
            <a:r>
              <a:rPr lang="en-US" dirty="0">
                <a:latin typeface="Arial" panose="020B0604020202020204" pitchFamily="34" charset="0"/>
                <a:cs typeface="Arial" panose="020B0604020202020204" pitchFamily="34" charset="0"/>
              </a:rPr>
              <a:t>One definition is “present-centered non-judgmental awareness”</a:t>
            </a:r>
          </a:p>
          <a:p>
            <a:r>
              <a:rPr lang="en-US" dirty="0">
                <a:latin typeface="Arial" panose="020B0604020202020204" pitchFamily="34" charset="0"/>
                <a:cs typeface="Arial" panose="020B0604020202020204" pitchFamily="34" charset="0"/>
              </a:rPr>
              <a:t>Helps the mind notice what is occurring without overreacting</a:t>
            </a:r>
          </a:p>
          <a:p>
            <a:r>
              <a:rPr lang="en-US" dirty="0">
                <a:latin typeface="Arial" panose="020B0604020202020204" pitchFamily="34" charset="0"/>
                <a:cs typeface="Arial" panose="020B0604020202020204" pitchFamily="34" charset="0"/>
              </a:rPr>
              <a:t>Helps the mind develop space between a knee-jerk reaction and a choice to respond</a:t>
            </a:r>
          </a:p>
          <a:p>
            <a:pPr marL="0" indent="0">
              <a:buNone/>
            </a:pPr>
            <a:endParaRPr lang="en-US" dirty="0"/>
          </a:p>
        </p:txBody>
      </p:sp>
      <p:sp>
        <p:nvSpPr>
          <p:cNvPr id="5" name="Date Placeholder 4"/>
          <p:cNvSpPr>
            <a:spLocks noGrp="1"/>
          </p:cNvSpPr>
          <p:nvPr>
            <p:ph type="dt" sz="half" idx="10"/>
          </p:nvPr>
        </p:nvSpPr>
        <p:spPr/>
        <p:txBody>
          <a:bodyPr/>
          <a:lstStyle/>
          <a:p>
            <a:fld id="{9FD28D53-CBED-4743-A021-2F8161B8976C}" type="datetime3">
              <a:rPr lang="en-US" smtClean="0"/>
              <a:t>16 March 2020</a:t>
            </a:fld>
            <a:endParaRPr lang="en-US"/>
          </a:p>
        </p:txBody>
      </p:sp>
      <p:sp>
        <p:nvSpPr>
          <p:cNvPr id="6" name="Footer Placeholder 5"/>
          <p:cNvSpPr>
            <a:spLocks noGrp="1"/>
          </p:cNvSpPr>
          <p:nvPr>
            <p:ph type="ftr" sz="quarter" idx="11"/>
          </p:nvPr>
        </p:nvSpPr>
        <p:spPr>
          <a:xfrm>
            <a:off x="1061813" y="6356350"/>
            <a:ext cx="7987593" cy="365125"/>
          </a:xfrm>
        </p:spPr>
        <p:txBody>
          <a:bodyPr/>
          <a:lstStyle/>
          <a:p>
            <a:r>
              <a:rPr lang="en-US"/>
              <a:t>Meditation | v.FY20</a:t>
            </a:r>
            <a:endParaRPr lang="en-US" dirty="0"/>
          </a:p>
        </p:txBody>
      </p:sp>
      <p:sp>
        <p:nvSpPr>
          <p:cNvPr id="7" name="Slide Number Placeholder 6"/>
          <p:cNvSpPr>
            <a:spLocks noGrp="1"/>
          </p:cNvSpPr>
          <p:nvPr>
            <p:ph type="sldNum" sz="quarter" idx="12"/>
          </p:nvPr>
        </p:nvSpPr>
        <p:spPr/>
        <p:txBody>
          <a:bodyPr/>
          <a:lstStyle/>
          <a:p>
            <a:fld id="{1C0EF601-1C19-D64B-A0BD-35258ABCC3D2}" type="slidenum">
              <a:rPr lang="en-US" smtClean="0"/>
              <a:t>6</a:t>
            </a:fld>
            <a:endParaRPr lang="en-US"/>
          </a:p>
        </p:txBody>
      </p:sp>
      <p:pic>
        <p:nvPicPr>
          <p:cNvPr id="10" name="Picture 9">
            <a:extLst>
              <a:ext uri="{FF2B5EF4-FFF2-40B4-BE49-F238E27FC236}">
                <a16:creationId xmlns:a16="http://schemas.microsoft.com/office/drawing/2014/main" id="{4542B51C-BCB8-AF4B-858B-53D5243F36C7}"/>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096000" y="1685107"/>
            <a:ext cx="4809309" cy="3696789"/>
          </a:xfrm>
          <a:prstGeom prst="rect">
            <a:avLst/>
          </a:prstGeom>
        </p:spPr>
      </p:pic>
    </p:spTree>
    <p:extLst>
      <p:ext uri="{BB962C8B-B14F-4D97-AF65-F5344CB8AC3E}">
        <p14:creationId xmlns:p14="http://schemas.microsoft.com/office/powerpoint/2010/main" val="1673883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Meditation True or False</a:t>
            </a:r>
          </a:p>
        </p:txBody>
      </p:sp>
      <p:sp>
        <p:nvSpPr>
          <p:cNvPr id="8" name="Content Placeholder 2"/>
          <p:cNvSpPr>
            <a:spLocks noGrp="1"/>
          </p:cNvSpPr>
          <p:nvPr>
            <p:ph idx="1"/>
          </p:nvPr>
        </p:nvSpPr>
        <p:spPr>
          <a:xfrm>
            <a:off x="838200" y="1340069"/>
            <a:ext cx="10515600" cy="4650828"/>
          </a:xfrm>
        </p:spPr>
        <p:txBody>
          <a:bodyPr>
            <a:noAutofit/>
          </a:bodyPr>
          <a:lstStyle/>
          <a:p>
            <a:r>
              <a:rPr lang="en-US" sz="3000" dirty="0">
                <a:latin typeface="Arial" panose="020B0604020202020204" pitchFamily="34" charset="0"/>
                <a:cs typeface="Arial" panose="020B0604020202020204" pitchFamily="34" charset="0"/>
              </a:rPr>
              <a:t>Meditation means you empty your mind of all your thoughts</a:t>
            </a:r>
          </a:p>
          <a:p>
            <a:pPr marL="0" indent="0">
              <a:spcBef>
                <a:spcPts val="600"/>
              </a:spcBef>
              <a:buNone/>
            </a:pPr>
            <a:r>
              <a:rPr lang="en-US" sz="3000" b="1" i="1" dirty="0">
                <a:solidFill>
                  <a:srgbClr val="FF0000"/>
                </a:solidFill>
                <a:latin typeface="Arial" panose="020B0604020202020204" pitchFamily="34" charset="0"/>
                <a:cs typeface="Arial" panose="020B0604020202020204" pitchFamily="34" charset="0"/>
              </a:rPr>
              <a:t>		FALSE</a:t>
            </a:r>
            <a:endParaRPr lang="en-US" sz="3000" dirty="0">
              <a:latin typeface="Arial" panose="020B0604020202020204" pitchFamily="34" charset="0"/>
              <a:cs typeface="Arial" panose="020B0604020202020204" pitchFamily="34" charset="0"/>
            </a:endParaRPr>
          </a:p>
          <a:p>
            <a:r>
              <a:rPr lang="en-US" sz="3000" dirty="0">
                <a:solidFill>
                  <a:srgbClr val="000000"/>
                </a:solidFill>
                <a:latin typeface="Arial" panose="020B0604020202020204" pitchFamily="34" charset="0"/>
                <a:cs typeface="Arial" panose="020B0604020202020204" pitchFamily="34" charset="0"/>
              </a:rPr>
              <a:t>You have to meditate for years to experience benefits</a:t>
            </a:r>
          </a:p>
          <a:p>
            <a:pPr marL="0" indent="0">
              <a:spcBef>
                <a:spcPts val="600"/>
              </a:spcBef>
              <a:buNone/>
            </a:pPr>
            <a:r>
              <a:rPr lang="en-US" sz="3000" b="1" i="1" dirty="0">
                <a:solidFill>
                  <a:srgbClr val="FF0000"/>
                </a:solidFill>
                <a:latin typeface="Arial" panose="020B0604020202020204" pitchFamily="34" charset="0"/>
                <a:cs typeface="Arial" panose="020B0604020202020204" pitchFamily="34" charset="0"/>
              </a:rPr>
              <a:t>		FALSE</a:t>
            </a:r>
            <a:endParaRPr lang="en-US" sz="3000" dirty="0">
              <a:solidFill>
                <a:srgbClr val="000000"/>
              </a:solidFill>
              <a:latin typeface="Arial" panose="020B0604020202020204" pitchFamily="34" charset="0"/>
              <a:cs typeface="Arial" panose="020B0604020202020204" pitchFamily="34" charset="0"/>
            </a:endParaRPr>
          </a:p>
          <a:p>
            <a:r>
              <a:rPr lang="en-US" sz="3000" dirty="0">
                <a:solidFill>
                  <a:srgbClr val="000000"/>
                </a:solidFill>
                <a:latin typeface="Arial" panose="020B0604020202020204" pitchFamily="34" charset="0"/>
                <a:cs typeface="Arial" panose="020B0604020202020204" pitchFamily="34" charset="0"/>
              </a:rPr>
              <a:t>Meditation is a religion</a:t>
            </a:r>
          </a:p>
          <a:p>
            <a:pPr marL="0" indent="0">
              <a:spcBef>
                <a:spcPts val="600"/>
              </a:spcBef>
              <a:buNone/>
            </a:pPr>
            <a:r>
              <a:rPr lang="en-US" sz="3000" b="1" i="1" dirty="0">
                <a:solidFill>
                  <a:srgbClr val="FF0000"/>
                </a:solidFill>
                <a:latin typeface="Arial" panose="020B0604020202020204" pitchFamily="34" charset="0"/>
                <a:cs typeface="Arial" panose="020B0604020202020204" pitchFamily="34" charset="0"/>
              </a:rPr>
              <a:t>		FALSE</a:t>
            </a:r>
            <a:endParaRPr lang="en-US" sz="3000" dirty="0">
              <a:solidFill>
                <a:srgbClr val="000000"/>
              </a:solidFill>
              <a:latin typeface="Arial" panose="020B0604020202020204" pitchFamily="34" charset="0"/>
              <a:cs typeface="Arial" panose="020B0604020202020204" pitchFamily="34" charset="0"/>
            </a:endParaRPr>
          </a:p>
          <a:p>
            <a:r>
              <a:rPr lang="en-US" sz="3000" dirty="0">
                <a:solidFill>
                  <a:srgbClr val="000000"/>
                </a:solidFill>
                <a:latin typeface="Arial" panose="020B0604020202020204" pitchFamily="34" charset="0"/>
                <a:cs typeface="Arial" panose="020B0604020202020204" pitchFamily="34" charset="0"/>
              </a:rPr>
              <a:t>The only tool needed to meditate is the ability to breathe</a:t>
            </a:r>
          </a:p>
          <a:p>
            <a:pPr marL="0" indent="0">
              <a:spcBef>
                <a:spcPts val="600"/>
              </a:spcBef>
              <a:buNone/>
            </a:pPr>
            <a:r>
              <a:rPr lang="en-US" sz="3000" b="1" i="1" dirty="0">
                <a:solidFill>
                  <a:srgbClr val="00B050"/>
                </a:solidFill>
                <a:latin typeface="Arial" panose="020B0604020202020204" pitchFamily="34" charset="0"/>
                <a:cs typeface="Arial" panose="020B0604020202020204" pitchFamily="34" charset="0"/>
              </a:rPr>
              <a:t>		TRUE</a:t>
            </a:r>
          </a:p>
        </p:txBody>
      </p:sp>
      <p:sp>
        <p:nvSpPr>
          <p:cNvPr id="4" name="Date Placeholder 3"/>
          <p:cNvSpPr>
            <a:spLocks noGrp="1"/>
          </p:cNvSpPr>
          <p:nvPr>
            <p:ph type="dt" sz="half" idx="10"/>
          </p:nvPr>
        </p:nvSpPr>
        <p:spPr/>
        <p:txBody>
          <a:bodyPr/>
          <a:lstStyle/>
          <a:p>
            <a:fld id="{4F3BCB42-2703-4364-BEE7-C4F498B7373A}" type="datetime3">
              <a:rPr lang="en-US" smtClean="0"/>
              <a:t>16 March 2020</a:t>
            </a:fld>
            <a:endParaRPr lang="en-US"/>
          </a:p>
        </p:txBody>
      </p:sp>
      <p:sp>
        <p:nvSpPr>
          <p:cNvPr id="9" name="Footer Placeholder 8"/>
          <p:cNvSpPr>
            <a:spLocks noGrp="1"/>
          </p:cNvSpPr>
          <p:nvPr>
            <p:ph type="ftr" sz="quarter" idx="11"/>
          </p:nvPr>
        </p:nvSpPr>
        <p:spPr>
          <a:xfrm>
            <a:off x="1061814" y="6356350"/>
            <a:ext cx="7703814" cy="365125"/>
          </a:xfrm>
        </p:spPr>
        <p:txBody>
          <a:bodyPr/>
          <a:lstStyle/>
          <a:p>
            <a:r>
              <a:rPr lang="en-US"/>
              <a:t>Meditation | v.FY20</a:t>
            </a:r>
            <a:endParaRPr lang="en-US" dirty="0"/>
          </a:p>
        </p:txBody>
      </p:sp>
      <p:sp>
        <p:nvSpPr>
          <p:cNvPr id="6" name="Slide Number Placeholder 5"/>
          <p:cNvSpPr>
            <a:spLocks noGrp="1"/>
          </p:cNvSpPr>
          <p:nvPr>
            <p:ph type="sldNum" sz="quarter" idx="12"/>
          </p:nvPr>
        </p:nvSpPr>
        <p:spPr/>
        <p:txBody>
          <a:bodyPr/>
          <a:lstStyle/>
          <a:p>
            <a:fld id="{1C0EF601-1C19-D64B-A0BD-35258ABCC3D2}" type="slidenum">
              <a:rPr lang="en-US" smtClean="0"/>
              <a:t>7</a:t>
            </a:fld>
            <a:endParaRPr lang="en-US"/>
          </a:p>
        </p:txBody>
      </p:sp>
    </p:spTree>
    <p:extLst>
      <p:ext uri="{BB962C8B-B14F-4D97-AF65-F5344CB8AC3E}">
        <p14:creationId xmlns:p14="http://schemas.microsoft.com/office/powerpoint/2010/main" val="3751044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Meditation and the Brain</a:t>
            </a:r>
          </a:p>
        </p:txBody>
      </p:sp>
      <p:sp>
        <p:nvSpPr>
          <p:cNvPr id="11" name="Content Placeholder 2"/>
          <p:cNvSpPr>
            <a:spLocks noGrp="1"/>
          </p:cNvSpPr>
          <p:nvPr>
            <p:ph idx="1"/>
          </p:nvPr>
        </p:nvSpPr>
        <p:spPr>
          <a:xfrm>
            <a:off x="838200" y="1356400"/>
            <a:ext cx="10515600" cy="985512"/>
          </a:xfrm>
        </p:spPr>
        <p:txBody>
          <a:bodyPr/>
          <a:lstStyle/>
          <a:p>
            <a:r>
              <a:rPr lang="en-US" dirty="0">
                <a:latin typeface="Arial" panose="020B0604020202020204" pitchFamily="34" charset="0"/>
                <a:cs typeface="Arial" panose="020B0604020202020204" pitchFamily="34" charset="0"/>
              </a:rPr>
              <a:t>The human brain is changeable throughout our lifespan</a:t>
            </a:r>
          </a:p>
          <a:p>
            <a:endParaRPr lang="en-US" sz="2800" dirty="0"/>
          </a:p>
        </p:txBody>
      </p:sp>
      <p:sp>
        <p:nvSpPr>
          <p:cNvPr id="4" name="Date Placeholder 3"/>
          <p:cNvSpPr>
            <a:spLocks noGrp="1"/>
          </p:cNvSpPr>
          <p:nvPr>
            <p:ph type="dt" sz="half" idx="10"/>
          </p:nvPr>
        </p:nvSpPr>
        <p:spPr/>
        <p:txBody>
          <a:bodyPr/>
          <a:lstStyle/>
          <a:p>
            <a:fld id="{D871775A-5D75-4073-8B6E-6D17B2C6E6C1}" type="datetime3">
              <a:rPr lang="en-US" smtClean="0"/>
              <a:t>16 March 2020</a:t>
            </a:fld>
            <a:endParaRPr lang="en-US"/>
          </a:p>
        </p:txBody>
      </p:sp>
      <p:sp>
        <p:nvSpPr>
          <p:cNvPr id="9" name="Footer Placeholder 8"/>
          <p:cNvSpPr>
            <a:spLocks noGrp="1"/>
          </p:cNvSpPr>
          <p:nvPr>
            <p:ph type="ftr" sz="quarter" idx="11"/>
          </p:nvPr>
        </p:nvSpPr>
        <p:spPr>
          <a:xfrm>
            <a:off x="1061814" y="6356350"/>
            <a:ext cx="7703814" cy="365125"/>
          </a:xfrm>
        </p:spPr>
        <p:txBody>
          <a:bodyPr/>
          <a:lstStyle/>
          <a:p>
            <a:r>
              <a:rPr lang="en-US"/>
              <a:t>Meditation | v.FY20</a:t>
            </a:r>
            <a:endParaRPr lang="en-US" dirty="0"/>
          </a:p>
        </p:txBody>
      </p:sp>
      <p:sp>
        <p:nvSpPr>
          <p:cNvPr id="6" name="Slide Number Placeholder 5"/>
          <p:cNvSpPr>
            <a:spLocks noGrp="1"/>
          </p:cNvSpPr>
          <p:nvPr>
            <p:ph type="sldNum" sz="quarter" idx="12"/>
          </p:nvPr>
        </p:nvSpPr>
        <p:spPr/>
        <p:txBody>
          <a:bodyPr/>
          <a:lstStyle/>
          <a:p>
            <a:fld id="{1C0EF601-1C19-D64B-A0BD-35258ABCC3D2}" type="slidenum">
              <a:rPr lang="en-US" smtClean="0"/>
              <a:t>8</a:t>
            </a:fld>
            <a:endParaRPr lang="en-US"/>
          </a:p>
        </p:txBody>
      </p:sp>
      <p:pic>
        <p:nvPicPr>
          <p:cNvPr id="5" name="Picture 4">
            <a:extLst>
              <a:ext uri="{FF2B5EF4-FFF2-40B4-BE49-F238E27FC236}">
                <a16:creationId xmlns:a16="http://schemas.microsoft.com/office/drawing/2014/main" id="{4C33766B-B69A-7441-978E-2508D95110F6}"/>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999613" y="2341912"/>
            <a:ext cx="4192774" cy="3168481"/>
          </a:xfrm>
          <a:prstGeom prst="rect">
            <a:avLst/>
          </a:prstGeom>
        </p:spPr>
      </p:pic>
    </p:spTree>
    <p:extLst>
      <p:ext uri="{BB962C8B-B14F-4D97-AF65-F5344CB8AC3E}">
        <p14:creationId xmlns:p14="http://schemas.microsoft.com/office/powerpoint/2010/main" val="106096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rial" panose="020B0604020202020204" pitchFamily="34" charset="0"/>
                <a:cs typeface="Arial" panose="020B0604020202020204" pitchFamily="34" charset="0"/>
              </a:rPr>
              <a:t>Benefits of Meditation on the Brain</a:t>
            </a:r>
          </a:p>
        </p:txBody>
      </p:sp>
      <p:sp>
        <p:nvSpPr>
          <p:cNvPr id="8" name="Content Placeholder 2"/>
          <p:cNvSpPr>
            <a:spLocks noGrp="1"/>
          </p:cNvSpPr>
          <p:nvPr>
            <p:ph idx="1"/>
          </p:nvPr>
        </p:nvSpPr>
        <p:spPr>
          <a:xfrm>
            <a:off x="838200" y="1292771"/>
            <a:ext cx="10515600" cy="4698125"/>
          </a:xfrm>
        </p:spPr>
        <p:txBody>
          <a:bodyPr>
            <a:noAutofit/>
          </a:bodyPr>
          <a:lstStyle/>
          <a:p>
            <a:pPr lvl="0"/>
            <a:r>
              <a:rPr lang="en-US" dirty="0">
                <a:latin typeface="Arial" panose="020B0604020202020204" pitchFamily="34" charset="0"/>
                <a:cs typeface="Arial" panose="020B0604020202020204" pitchFamily="34" charset="0"/>
              </a:rPr>
              <a:t>Meditation may improve our judgment and decision-making processes</a:t>
            </a:r>
          </a:p>
          <a:p>
            <a:pPr lvl="0"/>
            <a:r>
              <a:rPr lang="en-US" dirty="0">
                <a:latin typeface="Arial" panose="020B0604020202020204" pitchFamily="34" charset="0"/>
                <a:cs typeface="Arial" panose="020B0604020202020204" pitchFamily="34" charset="0"/>
              </a:rPr>
              <a:t>Meditation may strengthen the area of the brain responsible for processing emotions and thoughts, which can support a sense of well-being</a:t>
            </a:r>
          </a:p>
          <a:p>
            <a:pPr lvl="0"/>
            <a:r>
              <a:rPr lang="en-US" dirty="0">
                <a:latin typeface="Arial" panose="020B0604020202020204" pitchFamily="34" charset="0"/>
                <a:cs typeface="Arial" panose="020B0604020202020204" pitchFamily="34" charset="0"/>
              </a:rPr>
              <a:t>Meditation may help protect against cognitive decline and memory loss as we age</a:t>
            </a:r>
          </a:p>
        </p:txBody>
      </p:sp>
      <p:sp>
        <p:nvSpPr>
          <p:cNvPr id="4" name="Date Placeholder 3"/>
          <p:cNvSpPr>
            <a:spLocks noGrp="1"/>
          </p:cNvSpPr>
          <p:nvPr>
            <p:ph type="dt" sz="half" idx="10"/>
          </p:nvPr>
        </p:nvSpPr>
        <p:spPr/>
        <p:txBody>
          <a:bodyPr/>
          <a:lstStyle/>
          <a:p>
            <a:fld id="{5CCFDD72-B838-40F4-9055-C967EF127C45}" type="datetime3">
              <a:rPr lang="en-US" smtClean="0"/>
              <a:t>16 March 2020</a:t>
            </a:fld>
            <a:endParaRPr lang="en-US"/>
          </a:p>
        </p:txBody>
      </p:sp>
      <p:sp>
        <p:nvSpPr>
          <p:cNvPr id="9" name="Footer Placeholder 8"/>
          <p:cNvSpPr>
            <a:spLocks noGrp="1"/>
          </p:cNvSpPr>
          <p:nvPr>
            <p:ph type="ftr" sz="quarter" idx="11"/>
          </p:nvPr>
        </p:nvSpPr>
        <p:spPr>
          <a:xfrm>
            <a:off x="1061814" y="6356350"/>
            <a:ext cx="7703814" cy="365125"/>
          </a:xfrm>
        </p:spPr>
        <p:txBody>
          <a:bodyPr/>
          <a:lstStyle/>
          <a:p>
            <a:r>
              <a:rPr lang="en-US"/>
              <a:t>Meditation | v.FY20</a:t>
            </a:r>
            <a:endParaRPr lang="en-US" dirty="0"/>
          </a:p>
        </p:txBody>
      </p:sp>
      <p:sp>
        <p:nvSpPr>
          <p:cNvPr id="6" name="Slide Number Placeholder 5"/>
          <p:cNvSpPr>
            <a:spLocks noGrp="1"/>
          </p:cNvSpPr>
          <p:nvPr>
            <p:ph type="sldNum" sz="quarter" idx="12"/>
          </p:nvPr>
        </p:nvSpPr>
        <p:spPr/>
        <p:txBody>
          <a:bodyPr/>
          <a:lstStyle/>
          <a:p>
            <a:fld id="{1C0EF601-1C19-D64B-A0BD-35258ABCC3D2}" type="slidenum">
              <a:rPr lang="en-US" smtClean="0"/>
              <a:t>9</a:t>
            </a:fld>
            <a:endParaRPr lang="en-US"/>
          </a:p>
        </p:txBody>
      </p:sp>
    </p:spTree>
    <p:extLst>
      <p:ext uri="{BB962C8B-B14F-4D97-AF65-F5344CB8AC3E}">
        <p14:creationId xmlns:p14="http://schemas.microsoft.com/office/powerpoint/2010/main" val="2065594317"/>
      </p:ext>
    </p:extLst>
  </p:cSld>
  <p:clrMapOvr>
    <a:masterClrMapping/>
  </p:clrMapOvr>
</p:sld>
</file>

<file path=ppt/theme/theme1.xml><?xml version="1.0" encoding="utf-8"?>
<a:theme xmlns:a="http://schemas.openxmlformats.org/drawingml/2006/main" name="YRRP PPT Template 170803">
  <a:themeElements>
    <a:clrScheme name="Custom 1">
      <a:dk1>
        <a:srgbClr val="000000"/>
      </a:dk1>
      <a:lt1>
        <a:srgbClr val="CACACA"/>
      </a:lt1>
      <a:dk2>
        <a:srgbClr val="42165D"/>
      </a:dk2>
      <a:lt2>
        <a:srgbClr val="E7E6E6"/>
      </a:lt2>
      <a:accent1>
        <a:srgbClr val="2F1A39"/>
      </a:accent1>
      <a:accent2>
        <a:srgbClr val="FCD108"/>
      </a:accent2>
      <a:accent3>
        <a:srgbClr val="FEFFFF"/>
      </a:accent3>
      <a:accent4>
        <a:srgbClr val="42165D"/>
      </a:accent4>
      <a:accent5>
        <a:srgbClr val="000000"/>
      </a:accent5>
      <a:accent6>
        <a:srgbClr val="5E5E5E"/>
      </a:accent6>
      <a:hlink>
        <a:srgbClr val="2F1A39"/>
      </a:hlink>
      <a:folHlink>
        <a:srgbClr val="FCB30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YRRP PPT Template 170803" id="{B636AC23-372C-4CB3-BBA8-E14CE7DAFADB}" vid="{BCDC170F-7B0D-4121-B55C-359575EF38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YRRP PPT Template 170803</Template>
  <TotalTime>1652</TotalTime>
  <Words>663</Words>
  <Application>Microsoft Macintosh PowerPoint</Application>
  <PresentationFormat>Widescreen</PresentationFormat>
  <Paragraphs>135</Paragraphs>
  <Slides>17</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Arial</vt:lpstr>
      <vt:lpstr>Calibri</vt:lpstr>
      <vt:lpstr>Courier New</vt:lpstr>
      <vt:lpstr>Helvetica Neue</vt:lpstr>
      <vt:lpstr>Helvetica Neue Medium</vt:lpstr>
      <vt:lpstr>LucidaGrande</vt:lpstr>
      <vt:lpstr>Wingdings</vt:lpstr>
      <vt:lpstr>YRRP PPT Template 170803</vt:lpstr>
      <vt:lpstr>Meditation</vt:lpstr>
      <vt:lpstr>Objectives</vt:lpstr>
      <vt:lpstr>Meditation Quote</vt:lpstr>
      <vt:lpstr>Meditation Defined</vt:lpstr>
      <vt:lpstr>Developing Concentration</vt:lpstr>
      <vt:lpstr>Cultivating Mindfulness</vt:lpstr>
      <vt:lpstr>Meditation True or False</vt:lpstr>
      <vt:lpstr>Meditation and the Brain</vt:lpstr>
      <vt:lpstr>Benefits of Meditation on the Brain</vt:lpstr>
      <vt:lpstr>Benefits of Meditation on the Body</vt:lpstr>
      <vt:lpstr>Benefits of Meditation on Well-Being</vt:lpstr>
      <vt:lpstr>Brief Guided Meditation</vt:lpstr>
      <vt:lpstr>Creating a Personal Meditation Practice</vt:lpstr>
      <vt:lpstr>Setting Up Space for Practice</vt:lpstr>
      <vt:lpstr>Review of Key Points</vt:lpstr>
      <vt:lpstr>Review of Objectives</vt:lpstr>
      <vt:lpstr>Meditation</vt:lpstr>
    </vt:vector>
  </TitlesOfParts>
  <Manager/>
  <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Meditation PowerPoint</dc:title>
  <dc:subject>YRRP Class: Meditation</dc:subject>
  <dc:creator>Yellow Ribbon Reintegration Program</dc:creator>
  <cp:keywords/>
  <dc:description/>
  <cp:lastModifiedBy>Jillian Rodgers</cp:lastModifiedBy>
  <cp:revision>125</cp:revision>
  <dcterms:created xsi:type="dcterms:W3CDTF">2017-04-07T17:17:00Z</dcterms:created>
  <dcterms:modified xsi:type="dcterms:W3CDTF">2020-03-16T17:22:23Z</dcterms:modified>
  <cp:category/>
</cp:coreProperties>
</file>