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265" r:id="rId4"/>
    <p:sldId id="266" r:id="rId5"/>
    <p:sldId id="267" r:id="rId6"/>
    <p:sldId id="268" r:id="rId7"/>
    <p:sldId id="269" r:id="rId8"/>
    <p:sldId id="270" r:id="rId9"/>
    <p:sldId id="272" r:id="rId10"/>
    <p:sldId id="274" r:id="rId11"/>
    <p:sldId id="27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Office" lastIdx="1" clrIdx="0"/>
  <p:cmAuthor id="2" name="Jillian Rodgers" initials="JRR" lastIdx="1" clrIdx="1">
    <p:extLst>
      <p:ext uri="{19B8F6BF-5375-455C-9EA6-DF929625EA0E}">
        <p15:presenceInfo xmlns:p15="http://schemas.microsoft.com/office/powerpoint/2012/main" userId="Jillian Rodger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1A39"/>
    <a:srgbClr val="5F2C80"/>
    <a:srgbClr val="FDCD08"/>
    <a:srgbClr val="FDB608"/>
    <a:srgbClr val="431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1" autoAdjust="0"/>
    <p:restoredTop sz="94679"/>
  </p:normalViewPr>
  <p:slideViewPr>
    <p:cSldViewPr snapToGrid="0" snapToObjects="1">
      <p:cViewPr varScale="1">
        <p:scale>
          <a:sx n="56" d="100"/>
          <a:sy n="56" d="100"/>
        </p:scale>
        <p:origin x="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2FD4-C747-DF4A-BB88-652A3761D478}" type="datetimeFigureOut">
              <a:rPr lang="en-US" smtClean="0"/>
              <a:t>3/11/2021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D4530-61A6-1242-AAD9-015D21E46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19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gradFill flip="none" rotWithShape="1">
          <a:gsLst>
            <a:gs pos="0">
              <a:srgbClr val="5F2C80"/>
            </a:gs>
            <a:gs pos="26000">
              <a:srgbClr val="5F2C80"/>
            </a:gs>
            <a:gs pos="90000">
              <a:srgbClr val="301A3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6215605"/>
            <a:ext cx="12192000" cy="64239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471" y="2574793"/>
            <a:ext cx="9492129" cy="2043869"/>
          </a:xfrm>
        </p:spPr>
        <p:txBody>
          <a:bodyPr anchor="b"/>
          <a:lstStyle>
            <a:lvl1pPr algn="ctr">
              <a:defRPr sz="6000">
                <a:solidFill>
                  <a:schemeClr val="bg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471" y="4618662"/>
            <a:ext cx="9492129" cy="107010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118" y="4627"/>
            <a:ext cx="3409690" cy="2226736"/>
          </a:xfrm>
          <a:prstGeom prst="rect">
            <a:avLst/>
          </a:prstGeom>
        </p:spPr>
      </p:pic>
      <p:pic>
        <p:nvPicPr>
          <p:cNvPr id="10" name="Picture 9" descr="yrrp-banner-recreated_small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4471" y="13373"/>
            <a:ext cx="1446254" cy="1504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975" y="117983"/>
            <a:ext cx="965245" cy="963688"/>
          </a:xfrm>
          <a:prstGeom prst="rect">
            <a:avLst/>
          </a:prstGeom>
        </p:spPr>
      </p:pic>
      <p:sp>
        <p:nvSpPr>
          <p:cNvPr id="35" name="Date Placeholder 3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F6FCF-D7BF-492D-8800-89BE96AE61A8}" type="datetime3">
              <a:rPr lang="en-US" smtClean="0"/>
              <a:t>11 March 2021</a:t>
            </a:fld>
            <a:endParaRPr lang="en-US"/>
          </a:p>
        </p:txBody>
      </p:sp>
      <p:sp>
        <p:nvSpPr>
          <p:cNvPr id="36" name="Footer Placeholder 3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816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10515600" cy="4604821"/>
          </a:xfrm>
        </p:spPr>
        <p:txBody>
          <a:bodyPr/>
          <a:lstStyle>
            <a:lvl1pPr marL="465138" indent="-465138">
              <a:buSzPct val="100000"/>
              <a:buFont typeface="Wingdings" panose="05000000000000000000" pitchFamily="2" charset="2"/>
              <a:buChar char="Ø"/>
              <a:defRPr/>
            </a:lvl1pPr>
            <a:lvl2pPr marL="914400" indent="-457200">
              <a:buSzPct val="100000"/>
              <a:buFont typeface="Courier New" panose="02070309020205020404" pitchFamily="49" charset="0"/>
              <a:buChar char="o"/>
              <a:defRPr/>
            </a:lvl2pPr>
            <a:lvl3pPr marL="1371600" indent="-457200">
              <a:buSzPct val="100000"/>
              <a:buFont typeface="Arial" panose="020B0604020202020204" pitchFamily="34" charset="0"/>
              <a:buChar char="•"/>
              <a:defRPr/>
            </a:lvl3pPr>
            <a:lvl4pPr marL="1835150" indent="-463550">
              <a:buSzPct val="100000"/>
              <a:buFont typeface="Wingdings" panose="05000000000000000000" pitchFamily="2" charset="2"/>
              <a:buChar char="§"/>
              <a:defRPr/>
            </a:lvl4pPr>
            <a:lvl5pPr marL="2290763" indent="-461963">
              <a:buSzPct val="100000"/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00ED3-22E6-428E-A12D-A26A8A5DC79D}" type="datetime3">
              <a:rPr lang="en-US" smtClean="0"/>
              <a:t>11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07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979271"/>
            <a:ext cx="10515600" cy="1090070"/>
          </a:xfrm>
        </p:spPr>
        <p:txBody>
          <a:bodyPr anchor="b"/>
          <a:lstStyle>
            <a:lvl1pPr algn="ctr">
              <a:defRPr sz="6000">
                <a:solidFill>
                  <a:srgbClr val="5F2C8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096330"/>
            <a:ext cx="10515600" cy="60757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CF4A-A1AC-4D1D-94E6-C74A1D0D8F95}" type="datetime3">
              <a:rPr lang="en-US" smtClean="0"/>
              <a:t>11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937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3431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70039"/>
            <a:ext cx="5181600" cy="456470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70039"/>
            <a:ext cx="5181600" cy="45647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7D5DC-E8E1-4234-8358-194A0D531F88}" type="datetime3">
              <a:rPr lang="en-US" smtClean="0"/>
              <a:t>11 March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5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0"/>
            <a:ext cx="10515600" cy="113084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13084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1954755"/>
            <a:ext cx="5157787" cy="38908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13084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5F2C8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954755"/>
            <a:ext cx="5183188" cy="389087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19158-89BC-40CB-864A-D275A82124BC}" type="datetime3">
              <a:rPr lang="en-US" smtClean="0"/>
              <a:t>11 March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404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AD5D7-EC5E-4950-8244-EFB980BB23BE}" type="datetime3">
              <a:rPr lang="en-US" smtClean="0"/>
              <a:t>11 March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975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bg>
      <p:bgPr>
        <a:solidFill>
          <a:srgbClr val="301A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38200" y="1145894"/>
            <a:ext cx="10515600" cy="4836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589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15C5BBA-C9DC-4E01-9488-1D37A35F0055}" type="datetime3">
              <a:rPr lang="en-US" smtClean="0"/>
              <a:t>11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18E88-D467-4F4C-A4E2-F74D3F448FF2}" type="datetime3">
              <a:rPr lang="en-US" smtClean="0"/>
              <a:t>11 March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F84E-4444-8845-9E29-8AB734101D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6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939452"/>
            <a:ext cx="12192000" cy="5918548"/>
          </a:xfrm>
          <a:prstGeom prst="rect">
            <a:avLst/>
          </a:prstGeom>
          <a:solidFill>
            <a:srgbClr val="301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838200" y="1143000"/>
            <a:ext cx="10515600" cy="4844141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50800" dist="76200" dir="13500000" algn="b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43165D"/>
          </a:soli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142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77387"/>
            <a:ext cx="10515600" cy="4609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5987143"/>
            <a:ext cx="12192000" cy="870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3436" y="6061815"/>
            <a:ext cx="628125" cy="70932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502" y="6128308"/>
            <a:ext cx="592810" cy="591854"/>
          </a:xfrm>
          <a:prstGeom prst="rect">
            <a:avLst/>
          </a:prstGeom>
        </p:spPr>
      </p:pic>
      <p:sp>
        <p:nvSpPr>
          <p:cNvPr id="44" name="Footer Placeholder 8"/>
          <p:cNvSpPr txBox="1">
            <a:spLocks/>
          </p:cNvSpPr>
          <p:nvPr userDrawn="1"/>
        </p:nvSpPr>
        <p:spPr>
          <a:xfrm>
            <a:off x="2571092" y="6356350"/>
            <a:ext cx="20999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3" name="Footer Placeholder 52"/>
          <p:cNvSpPr>
            <a:spLocks noGrp="1"/>
          </p:cNvSpPr>
          <p:nvPr>
            <p:ph type="ftr" sz="quarter" idx="3"/>
          </p:nvPr>
        </p:nvSpPr>
        <p:spPr>
          <a:xfrm>
            <a:off x="1061813" y="6356350"/>
            <a:ext cx="59780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54" name="Slide Number Placeholder 53"/>
          <p:cNvSpPr>
            <a:spLocks noGrp="1"/>
          </p:cNvSpPr>
          <p:nvPr>
            <p:ph type="sldNum" sz="quarter" idx="4"/>
          </p:nvPr>
        </p:nvSpPr>
        <p:spPr>
          <a:xfrm>
            <a:off x="10657840" y="6356350"/>
            <a:ext cx="695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EF601-1C19-D64B-A0BD-35258ABCC3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5" name="Date Placeholder 54"/>
          <p:cNvSpPr>
            <a:spLocks noGrp="1"/>
          </p:cNvSpPr>
          <p:nvPr>
            <p:ph type="dt" sz="half" idx="2"/>
          </p:nvPr>
        </p:nvSpPr>
        <p:spPr>
          <a:xfrm>
            <a:off x="791464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EB27E-338E-4E0D-B18F-C5F607C21E0C}" type="datetime3">
              <a:rPr lang="en-US" smtClean="0"/>
              <a:t>11 March 2021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95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55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Helvetica Neue Medium" charset="0"/>
          <a:ea typeface="Helvetica Neue Medium" charset="0"/>
          <a:cs typeface="Helvetica Neue Medium" charset="0"/>
        </a:defRPr>
      </a:lvl1pPr>
    </p:titleStyle>
    <p:bodyStyle>
      <a:lvl1pPr marL="465138" indent="-465138" algn="l" defTabSz="914400" rtl="0" eaLnBrk="1" latinLnBrk="0" hangingPunct="1">
        <a:lnSpc>
          <a:spcPct val="90000"/>
        </a:lnSpc>
        <a:spcBef>
          <a:spcPts val="1000"/>
        </a:spcBef>
        <a:buClr>
          <a:srgbClr val="43165D"/>
        </a:buClr>
        <a:buSzPct val="100000"/>
        <a:buFont typeface="Wingdings" panose="05000000000000000000" pitchFamily="2" charset="2"/>
        <a:buChar char="Ø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922338" indent="-465138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Courier New" panose="02070309020205020404" pitchFamily="49" charset="0"/>
        <a:buChar char="o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3779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835150" indent="-463550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100000"/>
        <a:buFont typeface="Wingdings" panose="05000000000000000000" pitchFamily="2" charset="2"/>
        <a:buChar char="§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290763" indent="-461963" algn="l" defTabSz="914400" rtl="0" eaLnBrk="1" latinLnBrk="0" hangingPunct="1">
        <a:lnSpc>
          <a:spcPct val="90000"/>
        </a:lnSpc>
        <a:spcBef>
          <a:spcPts val="500"/>
        </a:spcBef>
        <a:buClr>
          <a:srgbClr val="43165D"/>
        </a:buClr>
        <a:buSzPct val="70000"/>
        <a:buFont typeface="LucidaGrande" charset="0"/>
        <a:buChar char="▶︎"/>
        <a:tabLst/>
        <a:defRPr sz="32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91661"/>
            <a:ext cx="10744200" cy="1828800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You Ready? Being Prepared for Deployment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4085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3A9B8-6503-487D-9565-D732554CF8F6}" type="datetime3">
              <a:rPr lang="en-US" smtClean="0"/>
              <a:t>11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44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Review of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the legal, administrative, medical and dental, and financial matters that need to be completed prior to deployment.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civilian job considerations pertinent to pre-deployment.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emergency preparedness and notification processes.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strategies for preparing children for a loved one’s deployment.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A28C-6834-41DC-9520-C5A8634B4696}" type="datetime3">
              <a:rPr lang="en-US" smtClean="0"/>
              <a:t>11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642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900" y="2791661"/>
            <a:ext cx="10744200" cy="1828800"/>
          </a:xfrm>
        </p:spPr>
        <p:txBody>
          <a:bodyPr anchor="ctr"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You Ready? Being Prepared for Deployment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3900" y="5214085"/>
            <a:ext cx="10744200" cy="548640"/>
          </a:xfrm>
        </p:spPr>
        <p:txBody>
          <a:bodyPr anchor="ctr">
            <a:normAutofit/>
          </a:bodyPr>
          <a:lstStyle/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Facilitator’s Name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20147-6F1E-4475-AAFC-0F00FC65D4D8}" type="datetime3">
              <a:rPr lang="en-US" smtClean="0"/>
              <a:t>11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92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the legal, administrative, medical and dental, and financial matters that need to be completed prior to deployment.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civilian job considerations pertinent to pre-deployment.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emergency preparedness and notification processes.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Identify strategies for preparing children for a loved one’s deployment.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5472B-6A31-4663-9808-5125BEB2BAD4}" type="datetime3">
              <a:rPr lang="en-US" smtClean="0"/>
              <a:t>11 March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56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Get Organized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0B3B2-3980-4381-A36A-71070A6158E4}" type="datetime3">
              <a:rPr lang="en-US" smtClean="0"/>
              <a:t>11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24F95D-56BD-DF4C-AFEF-F72310EAC9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451"/>
          <a:stretch/>
        </p:blipFill>
        <p:spPr>
          <a:xfrm>
            <a:off x="3029236" y="1265801"/>
            <a:ext cx="6257004" cy="450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57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Legal and Administrative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Wills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Power of Attorney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SGLI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DEERS/ID cards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8F2D9-36E2-4C66-8363-7E643E5AD40A}" type="datetime3">
              <a:rPr lang="en-US" smtClean="0"/>
              <a:t>11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4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040" y="1653363"/>
            <a:ext cx="4876800" cy="3657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85132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Medical and Dental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7387"/>
            <a:ext cx="5966928" cy="4604821"/>
          </a:xfrm>
        </p:spPr>
        <p:txBody>
          <a:bodyPr>
            <a:normAutofit/>
          </a:bodyPr>
          <a:lstStyle/>
          <a:p>
            <a:pPr marL="466344" indent="-466344">
              <a:lnSpc>
                <a:spcPct val="11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Pre-DHA</a:t>
            </a:r>
          </a:p>
          <a:p>
            <a:pPr marL="466344" indent="-466344">
              <a:lnSpc>
                <a:spcPct val="11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Choose a family member plan</a:t>
            </a:r>
          </a:p>
          <a:p>
            <a:pPr marL="466344" indent="-466344">
              <a:lnSpc>
                <a:spcPct val="11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Review plan benefits</a:t>
            </a:r>
          </a:p>
          <a:p>
            <a:pPr marL="466344" indent="-466344">
              <a:lnSpc>
                <a:spcPct val="11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Prescriptions</a:t>
            </a:r>
          </a:p>
          <a:p>
            <a:pPr marL="466344" indent="-466344">
              <a:lnSpc>
                <a:spcPct val="11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Dental</a:t>
            </a:r>
          </a:p>
          <a:p>
            <a:pPr marL="466344" indent="-466344">
              <a:lnSpc>
                <a:spcPct val="11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Vision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EEE0F-A1CB-4C56-A241-60EFA7BBBB6A}" type="datetime3">
              <a:rPr lang="en-US" smtClean="0"/>
              <a:t>11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5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9896" y="2315958"/>
            <a:ext cx="3723225" cy="2482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52318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93161"/>
            <a:ext cx="6663612" cy="4604821"/>
          </a:xfrm>
        </p:spPr>
        <p:txBody>
          <a:bodyPr>
            <a:normAutofit/>
          </a:bodyPr>
          <a:lstStyle/>
          <a:p>
            <a:pPr marL="466344" indent="-466344">
              <a:lnSpc>
                <a:spcPct val="10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SCRA</a:t>
            </a:r>
          </a:p>
          <a:p>
            <a:pPr marL="466344" indent="-466344">
              <a:lnSpc>
                <a:spcPct val="10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Direct deposit and checking accounts</a:t>
            </a:r>
          </a:p>
          <a:p>
            <a:pPr marL="466344" indent="-466344">
              <a:lnSpc>
                <a:spcPct val="10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Taxes</a:t>
            </a:r>
          </a:p>
          <a:p>
            <a:pPr marL="466344" indent="-466344">
              <a:lnSpc>
                <a:spcPct val="10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LES</a:t>
            </a:r>
          </a:p>
          <a:p>
            <a:pPr marL="466344" indent="-466344">
              <a:lnSpc>
                <a:spcPct val="10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SDP</a:t>
            </a:r>
          </a:p>
          <a:p>
            <a:pPr marL="466344" indent="-466344">
              <a:lnSpc>
                <a:spcPct val="10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FSA</a:t>
            </a:r>
          </a:p>
          <a:p>
            <a:pPr marL="466344" indent="-466344">
              <a:lnSpc>
                <a:spcPct val="100000"/>
              </a:lnSpc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Military Relief Aid Societies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B2E5-8B4D-48DF-B7FE-CECAB251869F}" type="datetime3">
              <a:rPr lang="en-US" smtClean="0"/>
              <a:t>11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6</a:t>
            </a:fld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7603" y="1962848"/>
            <a:ext cx="3377274" cy="3229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7280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Job Considerations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77387"/>
            <a:ext cx="5363548" cy="4604821"/>
          </a:xfrm>
        </p:spPr>
        <p:txBody>
          <a:bodyPr/>
          <a:lstStyle/>
          <a:p>
            <a:pPr marL="466344" indent="-466344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USERRA</a:t>
            </a:r>
          </a:p>
          <a:p>
            <a:pPr marL="466344" indent="-466344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support services</a:t>
            </a:r>
          </a:p>
          <a:p>
            <a:pPr marL="923544" lvl="2" indent="-466344">
              <a:spcBef>
                <a:spcPts val="0"/>
              </a:spcBef>
              <a:buFont typeface="Courier New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ESGR </a:t>
            </a:r>
          </a:p>
          <a:p>
            <a:pPr marL="923544" lvl="2" indent="-466344">
              <a:spcBef>
                <a:spcPts val="0"/>
              </a:spcBef>
              <a:buFont typeface="Courier New" charset="0"/>
              <a:buChar char="o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MREIDL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1AB05-09DD-4CE7-A211-057AB312C003}" type="datetime3">
              <a:rPr lang="en-US" smtClean="0"/>
              <a:t>11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4248" y="2122127"/>
            <a:ext cx="4253592" cy="3115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19662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Prepare for Emergencies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86AB6-41F9-4A18-948B-A96A6AA0E2CF}" type="datetime3">
              <a:rPr lang="en-US" smtClean="0"/>
              <a:t>11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8</a:t>
            </a:fld>
            <a:endParaRPr lang="en-US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1E8351BC-0930-4267-84DB-1745E62EB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5506" y="1307592"/>
            <a:ext cx="6181856" cy="462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216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Prepare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77387"/>
            <a:ext cx="4601067" cy="4604821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Share feelings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Communicate frequently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Explore destination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Communicate with teachers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open communication to help children cope more effectively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98B41-9BB1-4E48-A8D9-AE313B352BD8}" type="datetime3">
              <a:rPr lang="en-US" smtClean="0"/>
              <a:t>11 March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Are You Ready? Being Prepared for Deployment | v.FY21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EF601-1C19-D64B-A0BD-35258ABCC3D2}" type="slidenum">
              <a:rPr lang="en-US" smtClean="0"/>
              <a:t>9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2403" y="1862592"/>
            <a:ext cx="4940596" cy="3293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33938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CACACA"/>
      </a:lt1>
      <a:dk2>
        <a:srgbClr val="42165D"/>
      </a:dk2>
      <a:lt2>
        <a:srgbClr val="E7E6E6"/>
      </a:lt2>
      <a:accent1>
        <a:srgbClr val="2F1A39"/>
      </a:accent1>
      <a:accent2>
        <a:srgbClr val="FCD108"/>
      </a:accent2>
      <a:accent3>
        <a:srgbClr val="FEFFFF"/>
      </a:accent3>
      <a:accent4>
        <a:srgbClr val="42165D"/>
      </a:accent4>
      <a:accent5>
        <a:srgbClr val="000000"/>
      </a:accent5>
      <a:accent6>
        <a:srgbClr val="5E5E5E"/>
      </a:accent6>
      <a:hlink>
        <a:srgbClr val="2F1A39"/>
      </a:hlink>
      <a:folHlink>
        <a:srgbClr val="FCB308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</TotalTime>
  <Words>352</Words>
  <Application>Microsoft Office PowerPoint</Application>
  <PresentationFormat>Widescreen</PresentationFormat>
  <Paragraphs>81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Courier New</vt:lpstr>
      <vt:lpstr>Helvetica Neue</vt:lpstr>
      <vt:lpstr>Helvetica Neue Medium</vt:lpstr>
      <vt:lpstr>LucidaGrande</vt:lpstr>
      <vt:lpstr>Wingdings</vt:lpstr>
      <vt:lpstr>Office Theme</vt:lpstr>
      <vt:lpstr>Are You Ready? Being Prepared for Deployment</vt:lpstr>
      <vt:lpstr>Objectives</vt:lpstr>
      <vt:lpstr>Get Organized</vt:lpstr>
      <vt:lpstr>Legal and Administrative Considerations</vt:lpstr>
      <vt:lpstr>Medical and Dental Considerations</vt:lpstr>
      <vt:lpstr>Financial Considerations</vt:lpstr>
      <vt:lpstr>Job Considerations</vt:lpstr>
      <vt:lpstr>Prepare for Emergencies</vt:lpstr>
      <vt:lpstr>Prepare Children</vt:lpstr>
      <vt:lpstr>Review of Objectives</vt:lpstr>
      <vt:lpstr>Are You Ready? Being Prepared for Deployment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Are You Ready? Being Prepared for Deployment PowerPoint</dc:title>
  <dc:subject>YRRP Class: Are You Ready? Being Prepared for Deployment</dc:subject>
  <dc:creator>Yellow Ribbon Reintegration Program</dc:creator>
  <cp:keywords/>
  <dc:description/>
  <cp:lastModifiedBy>Glossner, Karen</cp:lastModifiedBy>
  <cp:revision>97</cp:revision>
  <dcterms:created xsi:type="dcterms:W3CDTF">2017-04-07T17:17:00Z</dcterms:created>
  <dcterms:modified xsi:type="dcterms:W3CDTF">2021-03-11T16:12:00Z</dcterms:modified>
  <cp:category/>
</cp:coreProperties>
</file>