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262" r:id="rId4"/>
    <p:sldId id="274" r:id="rId5"/>
    <p:sldId id="273" r:id="rId6"/>
    <p:sldId id="275" r:id="rId7"/>
    <p:sldId id="276" r:id="rId8"/>
    <p:sldId id="277" r:id="rId9"/>
    <p:sldId id="278" r:id="rId10"/>
    <p:sldId id="280" r:id="rId11"/>
    <p:sldId id="281" r:id="rId12"/>
    <p:sldId id="282" r:id="rId13"/>
    <p:sldId id="283" r:id="rId14"/>
    <p:sldId id="285" r:id="rId15"/>
    <p:sldId id="28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llian Rodgers" initials="JRR" lastIdx="5" clrIdx="0">
    <p:extLst>
      <p:ext uri="{19B8F6BF-5375-455C-9EA6-DF929625EA0E}">
        <p15:presenceInfo xmlns:p15="http://schemas.microsoft.com/office/powerpoint/2012/main" userId="Jillian Rodgers" providerId="None"/>
      </p:ext>
    </p:extLst>
  </p:cmAuthor>
  <p:cmAuthor id="2" name="Brittny Mathies" initials="BRM" lastIdx="29" clrIdx="1">
    <p:extLst>
      <p:ext uri="{19B8F6BF-5375-455C-9EA6-DF929625EA0E}">
        <p15:presenceInfo xmlns:p15="http://schemas.microsoft.com/office/powerpoint/2012/main" userId="Brittny Mathies" providerId="None"/>
      </p:ext>
    </p:extLst>
  </p:cmAuthor>
  <p:cmAuthor id="3" name="Microsoft Office User" initials="Office" lastIdx="11" clrIdx="2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CCD2"/>
    <a:srgbClr val="5F2C80"/>
    <a:srgbClr val="43165D"/>
    <a:srgbClr val="301A39"/>
    <a:srgbClr val="FDCD08"/>
    <a:srgbClr val="FDB6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7" autoAdjust="0"/>
    <p:restoredTop sz="92653"/>
  </p:normalViewPr>
  <p:slideViewPr>
    <p:cSldViewPr snapToGrid="0" snapToObjects="1">
      <p:cViewPr varScale="1">
        <p:scale>
          <a:sx n="114" d="100"/>
          <a:sy n="114" d="100"/>
        </p:scale>
        <p:origin x="1104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2CAFD4-48EE-AD4D-94F0-16896AF85964}" type="doc">
      <dgm:prSet loTypeId="urn:microsoft.com/office/officeart/2005/8/layout/venn3" loCatId="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D243850E-03AE-DD45-8C76-83DBAC91F06A}">
      <dgm:prSet phldrT="[Text]" custT="1"/>
      <dgm:spPr>
        <a:noFill/>
        <a:ln w="44450">
          <a:solidFill>
            <a:schemeClr val="accent4"/>
          </a:solidFill>
        </a:ln>
      </dgm:spPr>
      <dgm:t>
        <a:bodyPr/>
        <a:lstStyle/>
        <a:p>
          <a:r>
            <a:rPr lang="en-US" sz="2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Help with belonging</a:t>
          </a:r>
        </a:p>
      </dgm:t>
    </dgm:pt>
    <dgm:pt modelId="{3F2764FD-4361-5744-8266-DEAE5F143E06}" type="parTrans" cxnId="{EC393C01-6FE4-B748-AA08-DA4B48203E47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332C7FC3-6EF8-3A47-A130-5C82813F18D5}" type="sibTrans" cxnId="{EC393C01-6FE4-B748-AA08-DA4B48203E47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AF8E02C8-72F4-F046-B646-EC06DCBB95A8}">
      <dgm:prSet phldrT="[Text]" custT="1"/>
      <dgm:spPr>
        <a:noFill/>
        <a:ln w="44450">
          <a:solidFill>
            <a:schemeClr val="accent4"/>
          </a:solidFill>
        </a:ln>
      </dgm:spPr>
      <dgm:t>
        <a:bodyPr/>
        <a:lstStyle/>
        <a:p>
          <a:r>
            <a:rPr lang="en-US" sz="2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Help with information</a:t>
          </a:r>
        </a:p>
      </dgm:t>
    </dgm:pt>
    <dgm:pt modelId="{F8DB57D9-E577-424F-BA90-253FDDB3ACE1}" type="parTrans" cxnId="{24EEAF30-882A-8C46-9B39-99FBC5BCD354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2090BF6D-7208-284F-931A-D3017192E2C9}" type="sibTrans" cxnId="{24EEAF30-882A-8C46-9B39-99FBC5BCD354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A0D1B7A4-598C-9840-A56C-C0BF946B2234}">
      <dgm:prSet phldrT="[Text]" custT="1"/>
      <dgm:spPr>
        <a:noFill/>
        <a:ln w="44450">
          <a:solidFill>
            <a:schemeClr val="accent4"/>
          </a:solidFill>
        </a:ln>
      </dgm:spPr>
      <dgm:t>
        <a:bodyPr/>
        <a:lstStyle/>
        <a:p>
          <a:r>
            <a:rPr lang="en-US" sz="2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Help with feelings</a:t>
          </a:r>
        </a:p>
      </dgm:t>
    </dgm:pt>
    <dgm:pt modelId="{AFB3C98E-77BE-C94C-BDB6-8992CF091267}" type="parTrans" cxnId="{B5062F65-014C-9042-A199-68D486907668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FEF513AD-A597-D64B-B4D0-E4A49F93C59A}" type="sibTrans" cxnId="{B5062F65-014C-9042-A199-68D486907668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9C985AB5-C4AB-2C4E-9797-74FC8ECFEAE6}">
      <dgm:prSet phldrT="[Text]" custT="1"/>
      <dgm:spPr>
        <a:noFill/>
        <a:ln w="44450">
          <a:solidFill>
            <a:schemeClr val="accent4"/>
          </a:solidFill>
        </a:ln>
      </dgm:spPr>
      <dgm:t>
        <a:bodyPr/>
        <a:lstStyle/>
        <a:p>
          <a:r>
            <a:rPr lang="en-US" sz="2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Help with finding help</a:t>
          </a:r>
        </a:p>
      </dgm:t>
    </dgm:pt>
    <dgm:pt modelId="{2D8D7DEC-C1E3-164A-A187-70F7F6139E74}" type="parTrans" cxnId="{71DDC2A8-D214-C043-881B-22DFEA159ECA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060A0AB5-849C-534F-A324-B015170525E7}" type="sibTrans" cxnId="{71DDC2A8-D214-C043-881B-22DFEA159ECA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F7F52EFC-E1F6-A045-A7C3-29E29F219C1F}">
      <dgm:prSet phldrT="[Text]" custT="1"/>
      <dgm:spPr>
        <a:noFill/>
        <a:ln w="44450">
          <a:solidFill>
            <a:schemeClr val="accent4"/>
          </a:solidFill>
        </a:ln>
      </dgm:spPr>
      <dgm:t>
        <a:bodyPr/>
        <a:lstStyle/>
        <a:p>
          <a:r>
            <a:rPr lang="en-US" sz="2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Help with things</a:t>
          </a:r>
        </a:p>
      </dgm:t>
    </dgm:pt>
    <dgm:pt modelId="{1830D2D5-6B41-3C46-B3A0-D7459DE0DB09}" type="parTrans" cxnId="{A19E87E0-60DA-5545-9582-54661C000280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0203FC2C-ECF4-E84F-A751-50925B86529E}" type="sibTrans" cxnId="{A19E87E0-60DA-5545-9582-54661C000280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EE58E24B-8E50-104B-A5BB-0EDC1E31AADA}" type="pres">
      <dgm:prSet presAssocID="{422CAFD4-48EE-AD4D-94F0-16896AF85964}" presName="Name0" presStyleCnt="0">
        <dgm:presLayoutVars>
          <dgm:dir/>
          <dgm:resizeHandles val="exact"/>
        </dgm:presLayoutVars>
      </dgm:prSet>
      <dgm:spPr/>
    </dgm:pt>
    <dgm:pt modelId="{6C50858E-91D3-594F-B408-3A5E048BFD51}" type="pres">
      <dgm:prSet presAssocID="{D243850E-03AE-DD45-8C76-83DBAC91F06A}" presName="Name5" presStyleLbl="vennNode1" presStyleIdx="0" presStyleCnt="5" custLinFactNeighborX="70404" custLinFactNeighborY="-12673">
        <dgm:presLayoutVars>
          <dgm:bulletEnabled val="1"/>
        </dgm:presLayoutVars>
      </dgm:prSet>
      <dgm:spPr/>
    </dgm:pt>
    <dgm:pt modelId="{2574807F-F4EB-C046-9452-DEB749F86912}" type="pres">
      <dgm:prSet presAssocID="{332C7FC3-6EF8-3A47-A130-5C82813F18D5}" presName="space" presStyleCnt="0"/>
      <dgm:spPr/>
    </dgm:pt>
    <dgm:pt modelId="{53141716-35E2-B043-A25B-E46BC191EAA3}" type="pres">
      <dgm:prSet presAssocID="{AF8E02C8-72F4-F046-B646-EC06DCBB95A8}" presName="Name5" presStyleLbl="vennNode1" presStyleIdx="1" presStyleCnt="5" custLinFactNeighborX="37550" custLinFactNeighborY="32855">
        <dgm:presLayoutVars>
          <dgm:bulletEnabled val="1"/>
        </dgm:presLayoutVars>
      </dgm:prSet>
      <dgm:spPr/>
    </dgm:pt>
    <dgm:pt modelId="{D2FB8B9C-660E-574E-84D0-38ED4C8C2D57}" type="pres">
      <dgm:prSet presAssocID="{2090BF6D-7208-284F-931A-D3017192E2C9}" presName="space" presStyleCnt="0"/>
      <dgm:spPr/>
    </dgm:pt>
    <dgm:pt modelId="{9EB7A71D-F74B-3F4D-AB38-CDFBA8E8B888}" type="pres">
      <dgm:prSet presAssocID="{A0D1B7A4-598C-9840-A56C-C0BF946B2234}" presName="Name5" presStyleLbl="vennNode1" presStyleIdx="2" presStyleCnt="5" custLinFactNeighborX="0" custLinFactNeighborY="-12552">
        <dgm:presLayoutVars>
          <dgm:bulletEnabled val="1"/>
        </dgm:presLayoutVars>
      </dgm:prSet>
      <dgm:spPr/>
    </dgm:pt>
    <dgm:pt modelId="{940CB1F8-8409-724B-B69C-6E2923E396EB}" type="pres">
      <dgm:prSet presAssocID="{FEF513AD-A597-D64B-B4D0-E4A49F93C59A}" presName="space" presStyleCnt="0"/>
      <dgm:spPr/>
    </dgm:pt>
    <dgm:pt modelId="{3C77E4C1-1A75-B441-9CEA-B06A5475D2A9}" type="pres">
      <dgm:prSet presAssocID="{9C985AB5-C4AB-2C4E-9797-74FC8ECFEAE6}" presName="Name5" presStyleLbl="vennNode1" presStyleIdx="3" presStyleCnt="5" custLinFactNeighborX="-29101" custLinFactNeighborY="32817">
        <dgm:presLayoutVars>
          <dgm:bulletEnabled val="1"/>
        </dgm:presLayoutVars>
      </dgm:prSet>
      <dgm:spPr/>
    </dgm:pt>
    <dgm:pt modelId="{5CBFFA4F-5E6E-F341-B120-8B11D1625E50}" type="pres">
      <dgm:prSet presAssocID="{060A0AB5-849C-534F-A324-B015170525E7}" presName="space" presStyleCnt="0"/>
      <dgm:spPr/>
    </dgm:pt>
    <dgm:pt modelId="{E0A6880A-AF3E-6746-A7E2-FB95D7D42A21}" type="pres">
      <dgm:prSet presAssocID="{F7F52EFC-E1F6-A045-A7C3-29E29F219C1F}" presName="Name5" presStyleLbl="vennNode1" presStyleIdx="4" presStyleCnt="5" custLinFactNeighborX="-68933" custLinFactNeighborY="-12819">
        <dgm:presLayoutVars>
          <dgm:bulletEnabled val="1"/>
        </dgm:presLayoutVars>
      </dgm:prSet>
      <dgm:spPr/>
    </dgm:pt>
  </dgm:ptLst>
  <dgm:cxnLst>
    <dgm:cxn modelId="{EC393C01-6FE4-B748-AA08-DA4B48203E47}" srcId="{422CAFD4-48EE-AD4D-94F0-16896AF85964}" destId="{D243850E-03AE-DD45-8C76-83DBAC91F06A}" srcOrd="0" destOrd="0" parTransId="{3F2764FD-4361-5744-8266-DEAE5F143E06}" sibTransId="{332C7FC3-6EF8-3A47-A130-5C82813F18D5}"/>
    <dgm:cxn modelId="{C97C2126-9568-4248-9582-DBFB8E32268A}" type="presOf" srcId="{F7F52EFC-E1F6-A045-A7C3-29E29F219C1F}" destId="{E0A6880A-AF3E-6746-A7E2-FB95D7D42A21}" srcOrd="0" destOrd="0" presId="urn:microsoft.com/office/officeart/2005/8/layout/venn3"/>
    <dgm:cxn modelId="{24EEAF30-882A-8C46-9B39-99FBC5BCD354}" srcId="{422CAFD4-48EE-AD4D-94F0-16896AF85964}" destId="{AF8E02C8-72F4-F046-B646-EC06DCBB95A8}" srcOrd="1" destOrd="0" parTransId="{F8DB57D9-E577-424F-BA90-253FDDB3ACE1}" sibTransId="{2090BF6D-7208-284F-931A-D3017192E2C9}"/>
    <dgm:cxn modelId="{72D0DD3A-AC94-F346-800E-C29CEC523134}" type="presOf" srcId="{D243850E-03AE-DD45-8C76-83DBAC91F06A}" destId="{6C50858E-91D3-594F-B408-3A5E048BFD51}" srcOrd="0" destOrd="0" presId="urn:microsoft.com/office/officeart/2005/8/layout/venn3"/>
    <dgm:cxn modelId="{B5062F65-014C-9042-A199-68D486907668}" srcId="{422CAFD4-48EE-AD4D-94F0-16896AF85964}" destId="{A0D1B7A4-598C-9840-A56C-C0BF946B2234}" srcOrd="2" destOrd="0" parTransId="{AFB3C98E-77BE-C94C-BDB6-8992CF091267}" sibTransId="{FEF513AD-A597-D64B-B4D0-E4A49F93C59A}"/>
    <dgm:cxn modelId="{C71AE98A-377C-BA4A-B7FE-5B009B777023}" type="presOf" srcId="{AF8E02C8-72F4-F046-B646-EC06DCBB95A8}" destId="{53141716-35E2-B043-A25B-E46BC191EAA3}" srcOrd="0" destOrd="0" presId="urn:microsoft.com/office/officeart/2005/8/layout/venn3"/>
    <dgm:cxn modelId="{71DDC2A8-D214-C043-881B-22DFEA159ECA}" srcId="{422CAFD4-48EE-AD4D-94F0-16896AF85964}" destId="{9C985AB5-C4AB-2C4E-9797-74FC8ECFEAE6}" srcOrd="3" destOrd="0" parTransId="{2D8D7DEC-C1E3-164A-A187-70F7F6139E74}" sibTransId="{060A0AB5-849C-534F-A324-B015170525E7}"/>
    <dgm:cxn modelId="{145D35A9-38C8-2441-A686-768DF93AB6D9}" type="presOf" srcId="{A0D1B7A4-598C-9840-A56C-C0BF946B2234}" destId="{9EB7A71D-F74B-3F4D-AB38-CDFBA8E8B888}" srcOrd="0" destOrd="0" presId="urn:microsoft.com/office/officeart/2005/8/layout/venn3"/>
    <dgm:cxn modelId="{0336EFC2-5102-5947-8D41-519F0E225AA8}" type="presOf" srcId="{9C985AB5-C4AB-2C4E-9797-74FC8ECFEAE6}" destId="{3C77E4C1-1A75-B441-9CEA-B06A5475D2A9}" srcOrd="0" destOrd="0" presId="urn:microsoft.com/office/officeart/2005/8/layout/venn3"/>
    <dgm:cxn modelId="{E4CAB8DC-3EEA-C542-BB3B-060DA616FE40}" type="presOf" srcId="{422CAFD4-48EE-AD4D-94F0-16896AF85964}" destId="{EE58E24B-8E50-104B-A5BB-0EDC1E31AADA}" srcOrd="0" destOrd="0" presId="urn:microsoft.com/office/officeart/2005/8/layout/venn3"/>
    <dgm:cxn modelId="{A19E87E0-60DA-5545-9582-54661C000280}" srcId="{422CAFD4-48EE-AD4D-94F0-16896AF85964}" destId="{F7F52EFC-E1F6-A045-A7C3-29E29F219C1F}" srcOrd="4" destOrd="0" parTransId="{1830D2D5-6B41-3C46-B3A0-D7459DE0DB09}" sibTransId="{0203FC2C-ECF4-E84F-A751-50925B86529E}"/>
    <dgm:cxn modelId="{B15DC2BD-0FD5-6F4B-80AE-E5CE52A5FE37}" type="presParOf" srcId="{EE58E24B-8E50-104B-A5BB-0EDC1E31AADA}" destId="{6C50858E-91D3-594F-B408-3A5E048BFD51}" srcOrd="0" destOrd="0" presId="urn:microsoft.com/office/officeart/2005/8/layout/venn3"/>
    <dgm:cxn modelId="{045C40EF-53D7-364C-9CDF-21205BD076FE}" type="presParOf" srcId="{EE58E24B-8E50-104B-A5BB-0EDC1E31AADA}" destId="{2574807F-F4EB-C046-9452-DEB749F86912}" srcOrd="1" destOrd="0" presId="urn:microsoft.com/office/officeart/2005/8/layout/venn3"/>
    <dgm:cxn modelId="{8DD9191F-17A1-A647-8DB6-E9E1DB920543}" type="presParOf" srcId="{EE58E24B-8E50-104B-A5BB-0EDC1E31AADA}" destId="{53141716-35E2-B043-A25B-E46BC191EAA3}" srcOrd="2" destOrd="0" presId="urn:microsoft.com/office/officeart/2005/8/layout/venn3"/>
    <dgm:cxn modelId="{C14939DA-602E-5B45-9ED2-BB6C5DE44AA1}" type="presParOf" srcId="{EE58E24B-8E50-104B-A5BB-0EDC1E31AADA}" destId="{D2FB8B9C-660E-574E-84D0-38ED4C8C2D57}" srcOrd="3" destOrd="0" presId="urn:microsoft.com/office/officeart/2005/8/layout/venn3"/>
    <dgm:cxn modelId="{14DCD451-A3E8-2441-A871-29EFA33EB8D4}" type="presParOf" srcId="{EE58E24B-8E50-104B-A5BB-0EDC1E31AADA}" destId="{9EB7A71D-F74B-3F4D-AB38-CDFBA8E8B888}" srcOrd="4" destOrd="0" presId="urn:microsoft.com/office/officeart/2005/8/layout/venn3"/>
    <dgm:cxn modelId="{8AB9693B-38CB-8041-9A54-C37D8668C283}" type="presParOf" srcId="{EE58E24B-8E50-104B-A5BB-0EDC1E31AADA}" destId="{940CB1F8-8409-724B-B69C-6E2923E396EB}" srcOrd="5" destOrd="0" presId="urn:microsoft.com/office/officeart/2005/8/layout/venn3"/>
    <dgm:cxn modelId="{E794DA80-9197-C344-ACC5-21D22569DC39}" type="presParOf" srcId="{EE58E24B-8E50-104B-A5BB-0EDC1E31AADA}" destId="{3C77E4C1-1A75-B441-9CEA-B06A5475D2A9}" srcOrd="6" destOrd="0" presId="urn:microsoft.com/office/officeart/2005/8/layout/venn3"/>
    <dgm:cxn modelId="{4080A35C-5E10-C249-AF48-189284986FF4}" type="presParOf" srcId="{EE58E24B-8E50-104B-A5BB-0EDC1E31AADA}" destId="{5CBFFA4F-5E6E-F341-B120-8B11D1625E50}" srcOrd="7" destOrd="0" presId="urn:microsoft.com/office/officeart/2005/8/layout/venn3"/>
    <dgm:cxn modelId="{CEAD55B6-2BA9-FD45-ABB7-B619FBB87107}" type="presParOf" srcId="{EE58E24B-8E50-104B-A5BB-0EDC1E31AADA}" destId="{E0A6880A-AF3E-6746-A7E2-FB95D7D42A21}" srcOrd="8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8FAD85-1E64-2146-BC4A-32D48E1D9480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3DD877-A08D-AF4B-9CDA-45EAFF6CFB70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Personal Support Network</a:t>
          </a:r>
        </a:p>
      </dgm:t>
    </dgm:pt>
    <dgm:pt modelId="{BE0B1AA5-661E-5C4B-8167-E45F5BD5DB22}" type="parTrans" cxnId="{D528ED83-7D30-2D40-B855-38E50DEB7496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38A28711-818E-4146-AF95-2E3290B8D8A6}" type="sibTrans" cxnId="{D528ED83-7D30-2D40-B855-38E50DEB7496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1CF047FD-9B83-C943-8385-8661CECE581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Formal Supports</a:t>
          </a:r>
        </a:p>
      </dgm:t>
    </dgm:pt>
    <dgm:pt modelId="{72527AB0-2C3F-8544-B935-7A55E23CCB73}" type="parTrans" cxnId="{CB188E7A-CE3F-ED40-B506-558D9A61DD43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396E650A-B8FB-1C4A-AC6A-78A3C9E4E663}" type="sibTrans" cxnId="{CB188E7A-CE3F-ED40-B506-558D9A61DD43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CD00A78B-DA76-474B-AE5B-0F775DC7D4B6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Informal Supports</a:t>
          </a:r>
        </a:p>
      </dgm:t>
    </dgm:pt>
    <dgm:pt modelId="{93474490-4C1D-B340-91E4-7A2A381DFD5F}" type="parTrans" cxnId="{59AE583D-82D5-4643-A1AB-74C1AD4AA1CE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52215073-2C9E-9E43-BD86-D5CC31C6766F}" type="sibTrans" cxnId="{59AE583D-82D5-4643-A1AB-74C1AD4AA1CE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17D5CE4F-81D4-E54E-979D-E160EF3C151B}">
      <dgm:prSet phldrT="[Text]" custT="1"/>
      <dgm:spPr>
        <a:solidFill>
          <a:schemeClr val="bg1">
            <a:lumMod val="60000"/>
            <a:lumOff val="4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Individuals available when needed </a:t>
          </a:r>
        </a:p>
      </dgm:t>
    </dgm:pt>
    <dgm:pt modelId="{FFB3DCD7-B424-9F4B-B9ED-6B25D3C3F105}" type="parTrans" cxnId="{381C9184-FD1B-484A-A7BB-7E0FD73B7EDB}">
      <dgm:prSet/>
      <dgm:spPr>
        <a:ln>
          <a:noFill/>
        </a:ln>
      </dgm:spPr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A7B1E89E-7D4F-6047-ABC9-5DC324C78A21}" type="sibTrans" cxnId="{381C9184-FD1B-484A-A7BB-7E0FD73B7EDB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11E1ACD0-AEB0-A046-98DD-09426FE16575}">
      <dgm:prSet phldrT="[Text]" custT="1"/>
      <dgm:spPr>
        <a:solidFill>
          <a:schemeClr val="bg1">
            <a:lumMod val="60000"/>
            <a:lumOff val="40000"/>
          </a:schemeClr>
        </a:solidFill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Agencies and organizations</a:t>
          </a:r>
        </a:p>
      </dgm:t>
    </dgm:pt>
    <dgm:pt modelId="{F21515A9-EC41-9B4A-9FE3-CF81101E36D2}" type="parTrans" cxnId="{56AB0C75-4107-9442-B30A-3C0F06C33436}">
      <dgm:prSet/>
      <dgm:spPr>
        <a:ln>
          <a:noFill/>
        </a:ln>
      </dgm:spPr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02EA6581-F3FF-D04C-8182-07DB524B68EA}" type="sibTrans" cxnId="{56AB0C75-4107-9442-B30A-3C0F06C33436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3A709525-0B26-1142-AEEC-B0455F7CAAC3}" type="pres">
      <dgm:prSet presAssocID="{D78FAD85-1E64-2146-BC4A-32D48E1D948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D203258-65F4-5E47-B861-ACAE2D6829A3}" type="pres">
      <dgm:prSet presAssocID="{CE3DD877-A08D-AF4B-9CDA-45EAFF6CFB70}" presName="hierRoot1" presStyleCnt="0">
        <dgm:presLayoutVars>
          <dgm:hierBranch val="init"/>
        </dgm:presLayoutVars>
      </dgm:prSet>
      <dgm:spPr/>
    </dgm:pt>
    <dgm:pt modelId="{81EFA30F-0014-E34D-94CD-4664EA31F9C0}" type="pres">
      <dgm:prSet presAssocID="{CE3DD877-A08D-AF4B-9CDA-45EAFF6CFB70}" presName="rootComposite1" presStyleCnt="0"/>
      <dgm:spPr/>
    </dgm:pt>
    <dgm:pt modelId="{04CC8917-4B7E-7543-83AC-A6A49FFE8245}" type="pres">
      <dgm:prSet presAssocID="{CE3DD877-A08D-AF4B-9CDA-45EAFF6CFB70}" presName="rootText1" presStyleLbl="node0" presStyleIdx="0" presStyleCnt="1" custLinFactNeighborX="12500" custLinFactNeighborY="1608">
        <dgm:presLayoutVars>
          <dgm:chPref val="3"/>
        </dgm:presLayoutVars>
      </dgm:prSet>
      <dgm:spPr>
        <a:prstGeom prst="roundRect">
          <a:avLst/>
        </a:prstGeom>
      </dgm:spPr>
    </dgm:pt>
    <dgm:pt modelId="{D34DB3B7-37D7-A840-9198-B68D06A8BE8A}" type="pres">
      <dgm:prSet presAssocID="{CE3DD877-A08D-AF4B-9CDA-45EAFF6CFB70}" presName="rootConnector1" presStyleLbl="node1" presStyleIdx="0" presStyleCnt="0"/>
      <dgm:spPr/>
    </dgm:pt>
    <dgm:pt modelId="{041BBD1C-5400-F54B-AE30-375A149D4FE4}" type="pres">
      <dgm:prSet presAssocID="{CE3DD877-A08D-AF4B-9CDA-45EAFF6CFB70}" presName="hierChild2" presStyleCnt="0"/>
      <dgm:spPr/>
    </dgm:pt>
    <dgm:pt modelId="{C69D74E4-27DF-C942-B004-3AA1F7DC955D}" type="pres">
      <dgm:prSet presAssocID="{72527AB0-2C3F-8544-B935-7A55E23CCB73}" presName="Name37" presStyleLbl="parChTrans1D2" presStyleIdx="0" presStyleCnt="2"/>
      <dgm:spPr/>
    </dgm:pt>
    <dgm:pt modelId="{29AACD94-63A4-1C4D-80B8-108E85D58EF6}" type="pres">
      <dgm:prSet presAssocID="{1CF047FD-9B83-C943-8385-8661CECE5818}" presName="hierRoot2" presStyleCnt="0">
        <dgm:presLayoutVars>
          <dgm:hierBranch val="init"/>
        </dgm:presLayoutVars>
      </dgm:prSet>
      <dgm:spPr/>
    </dgm:pt>
    <dgm:pt modelId="{C22004A1-C850-2841-835D-052A2AD5E104}" type="pres">
      <dgm:prSet presAssocID="{1CF047FD-9B83-C943-8385-8661CECE5818}" presName="rootComposite" presStyleCnt="0"/>
      <dgm:spPr/>
    </dgm:pt>
    <dgm:pt modelId="{0320697C-FEAB-9842-97BC-648DCFCF424C}" type="pres">
      <dgm:prSet presAssocID="{1CF047FD-9B83-C943-8385-8661CECE5818}" presName="rootText" presStyleLbl="node2" presStyleIdx="0" presStyleCnt="2" custScaleY="94867" custLinFactNeighborX="13287" custLinFactNeighborY="4020">
        <dgm:presLayoutVars>
          <dgm:chPref val="3"/>
        </dgm:presLayoutVars>
      </dgm:prSet>
      <dgm:spPr>
        <a:prstGeom prst="roundRect">
          <a:avLst/>
        </a:prstGeom>
      </dgm:spPr>
    </dgm:pt>
    <dgm:pt modelId="{9427FB47-249F-5049-AF63-34CDFC3BDBF9}" type="pres">
      <dgm:prSet presAssocID="{1CF047FD-9B83-C943-8385-8661CECE5818}" presName="rootConnector" presStyleLbl="node2" presStyleIdx="0" presStyleCnt="2"/>
      <dgm:spPr/>
    </dgm:pt>
    <dgm:pt modelId="{77887F0A-2997-EA4F-99F6-00679823F7E9}" type="pres">
      <dgm:prSet presAssocID="{1CF047FD-9B83-C943-8385-8661CECE5818}" presName="hierChild4" presStyleCnt="0"/>
      <dgm:spPr/>
    </dgm:pt>
    <dgm:pt modelId="{6F9DDC17-5111-0247-9EF1-6B8E55DBBE6F}" type="pres">
      <dgm:prSet presAssocID="{F21515A9-EC41-9B4A-9FE3-CF81101E36D2}" presName="Name37" presStyleLbl="parChTrans1D3" presStyleIdx="0" presStyleCnt="2"/>
      <dgm:spPr/>
    </dgm:pt>
    <dgm:pt modelId="{CF7E12D2-D932-5A49-B216-32D0E387BFA2}" type="pres">
      <dgm:prSet presAssocID="{11E1ACD0-AEB0-A046-98DD-09426FE16575}" presName="hierRoot2" presStyleCnt="0">
        <dgm:presLayoutVars>
          <dgm:hierBranch val="init"/>
        </dgm:presLayoutVars>
      </dgm:prSet>
      <dgm:spPr/>
    </dgm:pt>
    <dgm:pt modelId="{1F51E34E-F47A-B341-9FA9-8097B83B20AF}" type="pres">
      <dgm:prSet presAssocID="{11E1ACD0-AEB0-A046-98DD-09426FE16575}" presName="rootComposite" presStyleCnt="0"/>
      <dgm:spPr/>
    </dgm:pt>
    <dgm:pt modelId="{B2BAAD45-0E68-E043-9A48-83443A9BA7E7}" type="pres">
      <dgm:prSet presAssocID="{11E1ACD0-AEB0-A046-98DD-09426FE16575}" presName="rootText" presStyleLbl="node3" presStyleIdx="0" presStyleCnt="2" custScaleY="83397" custLinFactNeighborX="-11713" custLinFactNeighborY="-28040">
        <dgm:presLayoutVars>
          <dgm:chPref val="3"/>
        </dgm:presLayoutVars>
      </dgm:prSet>
      <dgm:spPr>
        <a:prstGeom prst="roundRect">
          <a:avLst/>
        </a:prstGeom>
      </dgm:spPr>
    </dgm:pt>
    <dgm:pt modelId="{B6739A32-721A-0145-B8DD-709BB27560B1}" type="pres">
      <dgm:prSet presAssocID="{11E1ACD0-AEB0-A046-98DD-09426FE16575}" presName="rootConnector" presStyleLbl="node3" presStyleIdx="0" presStyleCnt="2"/>
      <dgm:spPr/>
    </dgm:pt>
    <dgm:pt modelId="{B60AA119-6756-7346-B398-065D46A664E7}" type="pres">
      <dgm:prSet presAssocID="{11E1ACD0-AEB0-A046-98DD-09426FE16575}" presName="hierChild4" presStyleCnt="0"/>
      <dgm:spPr/>
    </dgm:pt>
    <dgm:pt modelId="{CA2CB3BB-16E4-1648-BA85-D6B4DF0AF405}" type="pres">
      <dgm:prSet presAssocID="{11E1ACD0-AEB0-A046-98DD-09426FE16575}" presName="hierChild5" presStyleCnt="0"/>
      <dgm:spPr/>
    </dgm:pt>
    <dgm:pt modelId="{552B715C-092B-7147-9B26-9A9D57828B29}" type="pres">
      <dgm:prSet presAssocID="{1CF047FD-9B83-C943-8385-8661CECE5818}" presName="hierChild5" presStyleCnt="0"/>
      <dgm:spPr/>
    </dgm:pt>
    <dgm:pt modelId="{526466BD-B163-1C45-AA4B-B584B634AA6F}" type="pres">
      <dgm:prSet presAssocID="{93474490-4C1D-B340-91E4-7A2A381DFD5F}" presName="Name37" presStyleLbl="parChTrans1D2" presStyleIdx="1" presStyleCnt="2"/>
      <dgm:spPr/>
    </dgm:pt>
    <dgm:pt modelId="{13FEB09B-0FFC-8545-B0DE-C136E47EC96E}" type="pres">
      <dgm:prSet presAssocID="{CD00A78B-DA76-474B-AE5B-0F775DC7D4B6}" presName="hierRoot2" presStyleCnt="0">
        <dgm:presLayoutVars>
          <dgm:hierBranch val="init"/>
        </dgm:presLayoutVars>
      </dgm:prSet>
      <dgm:spPr/>
    </dgm:pt>
    <dgm:pt modelId="{7D24318C-BCF3-3644-B55B-9BBAAA3E482A}" type="pres">
      <dgm:prSet presAssocID="{CD00A78B-DA76-474B-AE5B-0F775DC7D4B6}" presName="rootComposite" presStyleCnt="0"/>
      <dgm:spPr/>
    </dgm:pt>
    <dgm:pt modelId="{9D1532BB-F872-6A4A-80F9-DD49B1D2AF79}" type="pres">
      <dgm:prSet presAssocID="{CD00A78B-DA76-474B-AE5B-0F775DC7D4B6}" presName="rootText" presStyleLbl="node2" presStyleIdx="1" presStyleCnt="2" custScaleY="95328" custLinFactNeighborX="12866" custLinFactNeighborY="4021">
        <dgm:presLayoutVars>
          <dgm:chPref val="3"/>
        </dgm:presLayoutVars>
      </dgm:prSet>
      <dgm:spPr>
        <a:prstGeom prst="roundRect">
          <a:avLst/>
        </a:prstGeom>
      </dgm:spPr>
    </dgm:pt>
    <dgm:pt modelId="{43D9F3CF-86B8-9747-A2A0-FE45936D8108}" type="pres">
      <dgm:prSet presAssocID="{CD00A78B-DA76-474B-AE5B-0F775DC7D4B6}" presName="rootConnector" presStyleLbl="node2" presStyleIdx="1" presStyleCnt="2"/>
      <dgm:spPr/>
    </dgm:pt>
    <dgm:pt modelId="{6E176DCC-DD23-CB4F-83A8-A59D26F6A1AC}" type="pres">
      <dgm:prSet presAssocID="{CD00A78B-DA76-474B-AE5B-0F775DC7D4B6}" presName="hierChild4" presStyleCnt="0"/>
      <dgm:spPr/>
    </dgm:pt>
    <dgm:pt modelId="{58D9FB11-1F4F-D044-B87B-D1613E2B0BB0}" type="pres">
      <dgm:prSet presAssocID="{FFB3DCD7-B424-9F4B-B9ED-6B25D3C3F105}" presName="Name37" presStyleLbl="parChTrans1D3" presStyleIdx="1" presStyleCnt="2"/>
      <dgm:spPr/>
    </dgm:pt>
    <dgm:pt modelId="{DDDE41FA-D7C7-4E4B-9BD3-82590BA310FD}" type="pres">
      <dgm:prSet presAssocID="{17D5CE4F-81D4-E54E-979D-E160EF3C151B}" presName="hierRoot2" presStyleCnt="0">
        <dgm:presLayoutVars>
          <dgm:hierBranch val="init"/>
        </dgm:presLayoutVars>
      </dgm:prSet>
      <dgm:spPr/>
    </dgm:pt>
    <dgm:pt modelId="{887AC4EF-5594-F44C-BFEB-9FF4191550EA}" type="pres">
      <dgm:prSet presAssocID="{17D5CE4F-81D4-E54E-979D-E160EF3C151B}" presName="rootComposite" presStyleCnt="0"/>
      <dgm:spPr/>
    </dgm:pt>
    <dgm:pt modelId="{F06B04DF-0FCB-F34C-86C2-7B02D3D9CB91}" type="pres">
      <dgm:prSet presAssocID="{17D5CE4F-81D4-E54E-979D-E160EF3C151B}" presName="rootText" presStyleLbl="node3" presStyleIdx="1" presStyleCnt="2" custScaleY="83499" custLinFactNeighborX="-12042" custLinFactNeighborY="-28060">
        <dgm:presLayoutVars>
          <dgm:chPref val="3"/>
        </dgm:presLayoutVars>
      </dgm:prSet>
      <dgm:spPr>
        <a:prstGeom prst="roundRect">
          <a:avLst/>
        </a:prstGeom>
      </dgm:spPr>
    </dgm:pt>
    <dgm:pt modelId="{3710C5BB-A84C-1F43-B925-9DB4DC8C3CDB}" type="pres">
      <dgm:prSet presAssocID="{17D5CE4F-81D4-E54E-979D-E160EF3C151B}" presName="rootConnector" presStyleLbl="node3" presStyleIdx="1" presStyleCnt="2"/>
      <dgm:spPr/>
    </dgm:pt>
    <dgm:pt modelId="{DB9B0F8E-9178-5A42-9E9A-F9672133E79C}" type="pres">
      <dgm:prSet presAssocID="{17D5CE4F-81D4-E54E-979D-E160EF3C151B}" presName="hierChild4" presStyleCnt="0"/>
      <dgm:spPr/>
    </dgm:pt>
    <dgm:pt modelId="{47C756B3-1C7A-BA4A-9699-50CB06C3704C}" type="pres">
      <dgm:prSet presAssocID="{17D5CE4F-81D4-E54E-979D-E160EF3C151B}" presName="hierChild5" presStyleCnt="0"/>
      <dgm:spPr/>
    </dgm:pt>
    <dgm:pt modelId="{416EFFB5-F027-824C-B6B2-08ADAEC22C09}" type="pres">
      <dgm:prSet presAssocID="{CD00A78B-DA76-474B-AE5B-0F775DC7D4B6}" presName="hierChild5" presStyleCnt="0"/>
      <dgm:spPr/>
    </dgm:pt>
    <dgm:pt modelId="{6D417EF6-CC9B-7F49-A039-8703B674EE0E}" type="pres">
      <dgm:prSet presAssocID="{CE3DD877-A08D-AF4B-9CDA-45EAFF6CFB70}" presName="hierChild3" presStyleCnt="0"/>
      <dgm:spPr/>
    </dgm:pt>
  </dgm:ptLst>
  <dgm:cxnLst>
    <dgm:cxn modelId="{026C820A-27FE-7544-A309-6B7694927AEB}" type="presOf" srcId="{72527AB0-2C3F-8544-B935-7A55E23CCB73}" destId="{C69D74E4-27DF-C942-B004-3AA1F7DC955D}" srcOrd="0" destOrd="0" presId="urn:microsoft.com/office/officeart/2005/8/layout/orgChart1"/>
    <dgm:cxn modelId="{88EC3910-3E83-384C-9DC9-E670339BE83B}" type="presOf" srcId="{CD00A78B-DA76-474B-AE5B-0F775DC7D4B6}" destId="{43D9F3CF-86B8-9747-A2A0-FE45936D8108}" srcOrd="1" destOrd="0" presId="urn:microsoft.com/office/officeart/2005/8/layout/orgChart1"/>
    <dgm:cxn modelId="{59AE583D-82D5-4643-A1AB-74C1AD4AA1CE}" srcId="{CE3DD877-A08D-AF4B-9CDA-45EAFF6CFB70}" destId="{CD00A78B-DA76-474B-AE5B-0F775DC7D4B6}" srcOrd="1" destOrd="0" parTransId="{93474490-4C1D-B340-91E4-7A2A381DFD5F}" sibTransId="{52215073-2C9E-9E43-BD86-D5CC31C6766F}"/>
    <dgm:cxn modelId="{5E5D0550-64A3-D64C-8DCB-A7C77DDAF33F}" type="presOf" srcId="{F21515A9-EC41-9B4A-9FE3-CF81101E36D2}" destId="{6F9DDC17-5111-0247-9EF1-6B8E55DBBE6F}" srcOrd="0" destOrd="0" presId="urn:microsoft.com/office/officeart/2005/8/layout/orgChart1"/>
    <dgm:cxn modelId="{4739F963-184E-AC4B-AD3E-1DAD22ADC751}" type="presOf" srcId="{17D5CE4F-81D4-E54E-979D-E160EF3C151B}" destId="{3710C5BB-A84C-1F43-B925-9DB4DC8C3CDB}" srcOrd="1" destOrd="0" presId="urn:microsoft.com/office/officeart/2005/8/layout/orgChart1"/>
    <dgm:cxn modelId="{707ED068-2ACE-BF4B-BBE3-B65598F40470}" type="presOf" srcId="{11E1ACD0-AEB0-A046-98DD-09426FE16575}" destId="{B6739A32-721A-0145-B8DD-709BB27560B1}" srcOrd="1" destOrd="0" presId="urn:microsoft.com/office/officeart/2005/8/layout/orgChart1"/>
    <dgm:cxn modelId="{56AB0C75-4107-9442-B30A-3C0F06C33436}" srcId="{1CF047FD-9B83-C943-8385-8661CECE5818}" destId="{11E1ACD0-AEB0-A046-98DD-09426FE16575}" srcOrd="0" destOrd="0" parTransId="{F21515A9-EC41-9B4A-9FE3-CF81101E36D2}" sibTransId="{02EA6581-F3FF-D04C-8182-07DB524B68EA}"/>
    <dgm:cxn modelId="{CB188E7A-CE3F-ED40-B506-558D9A61DD43}" srcId="{CE3DD877-A08D-AF4B-9CDA-45EAFF6CFB70}" destId="{1CF047FD-9B83-C943-8385-8661CECE5818}" srcOrd="0" destOrd="0" parTransId="{72527AB0-2C3F-8544-B935-7A55E23CCB73}" sibTransId="{396E650A-B8FB-1C4A-AC6A-78A3C9E4E663}"/>
    <dgm:cxn modelId="{48A51E7C-4737-6841-833A-014CBE3BD767}" type="presOf" srcId="{1CF047FD-9B83-C943-8385-8661CECE5818}" destId="{9427FB47-249F-5049-AF63-34CDFC3BDBF9}" srcOrd="1" destOrd="0" presId="urn:microsoft.com/office/officeart/2005/8/layout/orgChart1"/>
    <dgm:cxn modelId="{D528ED83-7D30-2D40-B855-38E50DEB7496}" srcId="{D78FAD85-1E64-2146-BC4A-32D48E1D9480}" destId="{CE3DD877-A08D-AF4B-9CDA-45EAFF6CFB70}" srcOrd="0" destOrd="0" parTransId="{BE0B1AA5-661E-5C4B-8167-E45F5BD5DB22}" sibTransId="{38A28711-818E-4146-AF95-2E3290B8D8A6}"/>
    <dgm:cxn modelId="{381C9184-FD1B-484A-A7BB-7E0FD73B7EDB}" srcId="{CD00A78B-DA76-474B-AE5B-0F775DC7D4B6}" destId="{17D5CE4F-81D4-E54E-979D-E160EF3C151B}" srcOrd="0" destOrd="0" parTransId="{FFB3DCD7-B424-9F4B-B9ED-6B25D3C3F105}" sibTransId="{A7B1E89E-7D4F-6047-ABC9-5DC324C78A21}"/>
    <dgm:cxn modelId="{0CA6E498-D7C7-D745-BF92-F77EF468B9B8}" type="presOf" srcId="{CD00A78B-DA76-474B-AE5B-0F775DC7D4B6}" destId="{9D1532BB-F872-6A4A-80F9-DD49B1D2AF79}" srcOrd="0" destOrd="0" presId="urn:microsoft.com/office/officeart/2005/8/layout/orgChart1"/>
    <dgm:cxn modelId="{4B2C76A2-54F6-5649-AB78-1558FE0997AF}" type="presOf" srcId="{93474490-4C1D-B340-91E4-7A2A381DFD5F}" destId="{526466BD-B163-1C45-AA4B-B584B634AA6F}" srcOrd="0" destOrd="0" presId="urn:microsoft.com/office/officeart/2005/8/layout/orgChart1"/>
    <dgm:cxn modelId="{9EDA86AF-2870-1043-B830-E977A0E80DA3}" type="presOf" srcId="{FFB3DCD7-B424-9F4B-B9ED-6B25D3C3F105}" destId="{58D9FB11-1F4F-D044-B87B-D1613E2B0BB0}" srcOrd="0" destOrd="0" presId="urn:microsoft.com/office/officeart/2005/8/layout/orgChart1"/>
    <dgm:cxn modelId="{B19BF4B8-09E6-0C44-BCA1-15E240C2BD9B}" type="presOf" srcId="{CE3DD877-A08D-AF4B-9CDA-45EAFF6CFB70}" destId="{D34DB3B7-37D7-A840-9198-B68D06A8BE8A}" srcOrd="1" destOrd="0" presId="urn:microsoft.com/office/officeart/2005/8/layout/orgChart1"/>
    <dgm:cxn modelId="{503E1ECB-BFE0-A642-83FF-B95C150463CE}" type="presOf" srcId="{D78FAD85-1E64-2146-BC4A-32D48E1D9480}" destId="{3A709525-0B26-1142-AEEC-B0455F7CAAC3}" srcOrd="0" destOrd="0" presId="urn:microsoft.com/office/officeart/2005/8/layout/orgChart1"/>
    <dgm:cxn modelId="{7331EFDF-2884-864B-9914-59C8D39EAE8C}" type="presOf" srcId="{CE3DD877-A08D-AF4B-9CDA-45EAFF6CFB70}" destId="{04CC8917-4B7E-7543-83AC-A6A49FFE8245}" srcOrd="0" destOrd="0" presId="urn:microsoft.com/office/officeart/2005/8/layout/orgChart1"/>
    <dgm:cxn modelId="{A9221BE7-D190-974A-AAD1-F3B2CBB6D244}" type="presOf" srcId="{11E1ACD0-AEB0-A046-98DD-09426FE16575}" destId="{B2BAAD45-0E68-E043-9A48-83443A9BA7E7}" srcOrd="0" destOrd="0" presId="urn:microsoft.com/office/officeart/2005/8/layout/orgChart1"/>
    <dgm:cxn modelId="{76B4F9F3-0D51-724A-8639-F611E25F9AFD}" type="presOf" srcId="{1CF047FD-9B83-C943-8385-8661CECE5818}" destId="{0320697C-FEAB-9842-97BC-648DCFCF424C}" srcOrd="0" destOrd="0" presId="urn:microsoft.com/office/officeart/2005/8/layout/orgChart1"/>
    <dgm:cxn modelId="{41643CF9-9B27-EC48-A59C-5EEE895BC0C7}" type="presOf" srcId="{17D5CE4F-81D4-E54E-979D-E160EF3C151B}" destId="{F06B04DF-0FCB-F34C-86C2-7B02D3D9CB91}" srcOrd="0" destOrd="0" presId="urn:microsoft.com/office/officeart/2005/8/layout/orgChart1"/>
    <dgm:cxn modelId="{D0E0B295-7BD3-9845-8806-F98AFD97EA90}" type="presParOf" srcId="{3A709525-0B26-1142-AEEC-B0455F7CAAC3}" destId="{BD203258-65F4-5E47-B861-ACAE2D6829A3}" srcOrd="0" destOrd="0" presId="urn:microsoft.com/office/officeart/2005/8/layout/orgChart1"/>
    <dgm:cxn modelId="{782D4CEE-66B4-2043-A17E-ADAF66BFD55A}" type="presParOf" srcId="{BD203258-65F4-5E47-B861-ACAE2D6829A3}" destId="{81EFA30F-0014-E34D-94CD-4664EA31F9C0}" srcOrd="0" destOrd="0" presId="urn:microsoft.com/office/officeart/2005/8/layout/orgChart1"/>
    <dgm:cxn modelId="{7503ED56-302A-5F46-801C-F2C27AFCD772}" type="presParOf" srcId="{81EFA30F-0014-E34D-94CD-4664EA31F9C0}" destId="{04CC8917-4B7E-7543-83AC-A6A49FFE8245}" srcOrd="0" destOrd="0" presId="urn:microsoft.com/office/officeart/2005/8/layout/orgChart1"/>
    <dgm:cxn modelId="{B1650A60-CD3D-1842-ADDB-012C41CA8094}" type="presParOf" srcId="{81EFA30F-0014-E34D-94CD-4664EA31F9C0}" destId="{D34DB3B7-37D7-A840-9198-B68D06A8BE8A}" srcOrd="1" destOrd="0" presId="urn:microsoft.com/office/officeart/2005/8/layout/orgChart1"/>
    <dgm:cxn modelId="{F3F00F46-A228-4340-AF6F-F09A687D8239}" type="presParOf" srcId="{BD203258-65F4-5E47-B861-ACAE2D6829A3}" destId="{041BBD1C-5400-F54B-AE30-375A149D4FE4}" srcOrd="1" destOrd="0" presId="urn:microsoft.com/office/officeart/2005/8/layout/orgChart1"/>
    <dgm:cxn modelId="{10EE4575-6DB8-7145-8EEB-76D3C8809CEF}" type="presParOf" srcId="{041BBD1C-5400-F54B-AE30-375A149D4FE4}" destId="{C69D74E4-27DF-C942-B004-3AA1F7DC955D}" srcOrd="0" destOrd="0" presId="urn:microsoft.com/office/officeart/2005/8/layout/orgChart1"/>
    <dgm:cxn modelId="{7878F13E-BE04-C84E-85F7-102D9290F968}" type="presParOf" srcId="{041BBD1C-5400-F54B-AE30-375A149D4FE4}" destId="{29AACD94-63A4-1C4D-80B8-108E85D58EF6}" srcOrd="1" destOrd="0" presId="urn:microsoft.com/office/officeart/2005/8/layout/orgChart1"/>
    <dgm:cxn modelId="{BB197C15-8959-AC4C-B73A-AB719C7D8EF8}" type="presParOf" srcId="{29AACD94-63A4-1C4D-80B8-108E85D58EF6}" destId="{C22004A1-C850-2841-835D-052A2AD5E104}" srcOrd="0" destOrd="0" presId="urn:microsoft.com/office/officeart/2005/8/layout/orgChart1"/>
    <dgm:cxn modelId="{FFD0CFE5-36A5-CB40-B573-6BFD05B7B8F2}" type="presParOf" srcId="{C22004A1-C850-2841-835D-052A2AD5E104}" destId="{0320697C-FEAB-9842-97BC-648DCFCF424C}" srcOrd="0" destOrd="0" presId="urn:microsoft.com/office/officeart/2005/8/layout/orgChart1"/>
    <dgm:cxn modelId="{1364B7C7-534D-8B41-930B-9FE86E88971C}" type="presParOf" srcId="{C22004A1-C850-2841-835D-052A2AD5E104}" destId="{9427FB47-249F-5049-AF63-34CDFC3BDBF9}" srcOrd="1" destOrd="0" presId="urn:microsoft.com/office/officeart/2005/8/layout/orgChart1"/>
    <dgm:cxn modelId="{A7794C09-A66C-574B-942C-F27A4E9BE497}" type="presParOf" srcId="{29AACD94-63A4-1C4D-80B8-108E85D58EF6}" destId="{77887F0A-2997-EA4F-99F6-00679823F7E9}" srcOrd="1" destOrd="0" presId="urn:microsoft.com/office/officeart/2005/8/layout/orgChart1"/>
    <dgm:cxn modelId="{703D2EA8-7568-B040-82FB-5102820DABF1}" type="presParOf" srcId="{77887F0A-2997-EA4F-99F6-00679823F7E9}" destId="{6F9DDC17-5111-0247-9EF1-6B8E55DBBE6F}" srcOrd="0" destOrd="0" presId="urn:microsoft.com/office/officeart/2005/8/layout/orgChart1"/>
    <dgm:cxn modelId="{E9B1463B-CC35-3C46-A2DC-5C8C99810F80}" type="presParOf" srcId="{77887F0A-2997-EA4F-99F6-00679823F7E9}" destId="{CF7E12D2-D932-5A49-B216-32D0E387BFA2}" srcOrd="1" destOrd="0" presId="urn:microsoft.com/office/officeart/2005/8/layout/orgChart1"/>
    <dgm:cxn modelId="{3D09C558-9A28-B745-BB1F-F72FA609E6C6}" type="presParOf" srcId="{CF7E12D2-D932-5A49-B216-32D0E387BFA2}" destId="{1F51E34E-F47A-B341-9FA9-8097B83B20AF}" srcOrd="0" destOrd="0" presId="urn:microsoft.com/office/officeart/2005/8/layout/orgChart1"/>
    <dgm:cxn modelId="{660BC103-442C-DC49-8FEB-966BAEAC26DA}" type="presParOf" srcId="{1F51E34E-F47A-B341-9FA9-8097B83B20AF}" destId="{B2BAAD45-0E68-E043-9A48-83443A9BA7E7}" srcOrd="0" destOrd="0" presId="urn:microsoft.com/office/officeart/2005/8/layout/orgChart1"/>
    <dgm:cxn modelId="{E04027C5-D29E-984D-9B23-335935F2C8C5}" type="presParOf" srcId="{1F51E34E-F47A-B341-9FA9-8097B83B20AF}" destId="{B6739A32-721A-0145-B8DD-709BB27560B1}" srcOrd="1" destOrd="0" presId="urn:microsoft.com/office/officeart/2005/8/layout/orgChart1"/>
    <dgm:cxn modelId="{67645E4D-0993-1D4C-97E4-97DB05DA18B7}" type="presParOf" srcId="{CF7E12D2-D932-5A49-B216-32D0E387BFA2}" destId="{B60AA119-6756-7346-B398-065D46A664E7}" srcOrd="1" destOrd="0" presId="urn:microsoft.com/office/officeart/2005/8/layout/orgChart1"/>
    <dgm:cxn modelId="{5166349A-57F5-A842-A21A-9DA4126696BE}" type="presParOf" srcId="{CF7E12D2-D932-5A49-B216-32D0E387BFA2}" destId="{CA2CB3BB-16E4-1648-BA85-D6B4DF0AF405}" srcOrd="2" destOrd="0" presId="urn:microsoft.com/office/officeart/2005/8/layout/orgChart1"/>
    <dgm:cxn modelId="{59F02D8C-7919-6D43-ADEB-C1B5D8488BBC}" type="presParOf" srcId="{29AACD94-63A4-1C4D-80B8-108E85D58EF6}" destId="{552B715C-092B-7147-9B26-9A9D57828B29}" srcOrd="2" destOrd="0" presId="urn:microsoft.com/office/officeart/2005/8/layout/orgChart1"/>
    <dgm:cxn modelId="{1CDC8713-CCD8-C240-A676-E898BC203BAC}" type="presParOf" srcId="{041BBD1C-5400-F54B-AE30-375A149D4FE4}" destId="{526466BD-B163-1C45-AA4B-B584B634AA6F}" srcOrd="2" destOrd="0" presId="urn:microsoft.com/office/officeart/2005/8/layout/orgChart1"/>
    <dgm:cxn modelId="{1AB35A9A-A8A7-B147-B2DB-7CA1B42956D5}" type="presParOf" srcId="{041BBD1C-5400-F54B-AE30-375A149D4FE4}" destId="{13FEB09B-0FFC-8545-B0DE-C136E47EC96E}" srcOrd="3" destOrd="0" presId="urn:microsoft.com/office/officeart/2005/8/layout/orgChart1"/>
    <dgm:cxn modelId="{F9FC6E58-AD39-9A40-AEFE-1254E8FE3707}" type="presParOf" srcId="{13FEB09B-0FFC-8545-B0DE-C136E47EC96E}" destId="{7D24318C-BCF3-3644-B55B-9BBAAA3E482A}" srcOrd="0" destOrd="0" presId="urn:microsoft.com/office/officeart/2005/8/layout/orgChart1"/>
    <dgm:cxn modelId="{00F07AA1-43DA-C941-BD3D-D275F5B3FF56}" type="presParOf" srcId="{7D24318C-BCF3-3644-B55B-9BBAAA3E482A}" destId="{9D1532BB-F872-6A4A-80F9-DD49B1D2AF79}" srcOrd="0" destOrd="0" presId="urn:microsoft.com/office/officeart/2005/8/layout/orgChart1"/>
    <dgm:cxn modelId="{902A3AD6-560B-584F-AF16-A14153932721}" type="presParOf" srcId="{7D24318C-BCF3-3644-B55B-9BBAAA3E482A}" destId="{43D9F3CF-86B8-9747-A2A0-FE45936D8108}" srcOrd="1" destOrd="0" presId="urn:microsoft.com/office/officeart/2005/8/layout/orgChart1"/>
    <dgm:cxn modelId="{2099CADE-2474-E747-9040-D575F3952DB0}" type="presParOf" srcId="{13FEB09B-0FFC-8545-B0DE-C136E47EC96E}" destId="{6E176DCC-DD23-CB4F-83A8-A59D26F6A1AC}" srcOrd="1" destOrd="0" presId="urn:microsoft.com/office/officeart/2005/8/layout/orgChart1"/>
    <dgm:cxn modelId="{262C82AA-0614-1247-8370-B5A92D95EDC3}" type="presParOf" srcId="{6E176DCC-DD23-CB4F-83A8-A59D26F6A1AC}" destId="{58D9FB11-1F4F-D044-B87B-D1613E2B0BB0}" srcOrd="0" destOrd="0" presId="urn:microsoft.com/office/officeart/2005/8/layout/orgChart1"/>
    <dgm:cxn modelId="{16466208-6480-364F-BF38-42C7FE14D37C}" type="presParOf" srcId="{6E176DCC-DD23-CB4F-83A8-A59D26F6A1AC}" destId="{DDDE41FA-D7C7-4E4B-9BD3-82590BA310FD}" srcOrd="1" destOrd="0" presId="urn:microsoft.com/office/officeart/2005/8/layout/orgChart1"/>
    <dgm:cxn modelId="{950C43C7-6EF4-E540-ACF0-53EF9277AA70}" type="presParOf" srcId="{DDDE41FA-D7C7-4E4B-9BD3-82590BA310FD}" destId="{887AC4EF-5594-F44C-BFEB-9FF4191550EA}" srcOrd="0" destOrd="0" presId="urn:microsoft.com/office/officeart/2005/8/layout/orgChart1"/>
    <dgm:cxn modelId="{E53090B6-0402-5241-BF9E-09F2238DDC45}" type="presParOf" srcId="{887AC4EF-5594-F44C-BFEB-9FF4191550EA}" destId="{F06B04DF-0FCB-F34C-86C2-7B02D3D9CB91}" srcOrd="0" destOrd="0" presId="urn:microsoft.com/office/officeart/2005/8/layout/orgChart1"/>
    <dgm:cxn modelId="{ADBE1DD1-F06B-A84D-97BF-2923F9EB1A5C}" type="presParOf" srcId="{887AC4EF-5594-F44C-BFEB-9FF4191550EA}" destId="{3710C5BB-A84C-1F43-B925-9DB4DC8C3CDB}" srcOrd="1" destOrd="0" presId="urn:microsoft.com/office/officeart/2005/8/layout/orgChart1"/>
    <dgm:cxn modelId="{4E07F026-5E1E-D548-9B80-E52E04268A93}" type="presParOf" srcId="{DDDE41FA-D7C7-4E4B-9BD3-82590BA310FD}" destId="{DB9B0F8E-9178-5A42-9E9A-F9672133E79C}" srcOrd="1" destOrd="0" presId="urn:microsoft.com/office/officeart/2005/8/layout/orgChart1"/>
    <dgm:cxn modelId="{614AA85C-1AD0-6849-9D44-93CAEFC6743D}" type="presParOf" srcId="{DDDE41FA-D7C7-4E4B-9BD3-82590BA310FD}" destId="{47C756B3-1C7A-BA4A-9699-50CB06C3704C}" srcOrd="2" destOrd="0" presId="urn:microsoft.com/office/officeart/2005/8/layout/orgChart1"/>
    <dgm:cxn modelId="{990D4E21-D540-B54F-9435-0037F8CE11BF}" type="presParOf" srcId="{13FEB09B-0FFC-8545-B0DE-C136E47EC96E}" destId="{416EFFB5-F027-824C-B6B2-08ADAEC22C09}" srcOrd="2" destOrd="0" presId="urn:microsoft.com/office/officeart/2005/8/layout/orgChart1"/>
    <dgm:cxn modelId="{8EF00C79-EA5A-1240-8750-834B7DB6F473}" type="presParOf" srcId="{BD203258-65F4-5E47-B861-ACAE2D6829A3}" destId="{6D417EF6-CC9B-7F49-A039-8703B674EE0E}" srcOrd="2" destOrd="0" presId="urn:microsoft.com/office/officeart/2005/8/layout/orgChart1"/>
  </dgm:cxnLst>
  <dgm:bg/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42BCAA1-DA4E-A24C-8324-D2FE71EAF464}" type="doc">
      <dgm:prSet loTypeId="urn:microsoft.com/office/officeart/2005/8/layout/lProcess3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E9555D1-062B-AC49-928C-B624460A5A8D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Open to support</a:t>
          </a:r>
        </a:p>
      </dgm:t>
    </dgm:pt>
    <dgm:pt modelId="{C4476293-644E-3747-8204-715BAD936033}" type="parTrans" cxnId="{F7B989A5-46AA-0C4C-AF56-68BD8528F9CD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8FA17B6B-98F4-7044-991D-CE65DC048879}" type="sibTrans" cxnId="{F7B989A5-46AA-0C4C-AF56-68BD8528F9CD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D5F63813-E56D-D24B-A15F-638B7008A6DD}">
      <dgm:prSet phldrT="[Text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2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Responsive</a:t>
          </a:r>
        </a:p>
      </dgm:t>
    </dgm:pt>
    <dgm:pt modelId="{D7EF2B9F-81C3-AA42-A96D-8C27CB74C736}" type="parTrans" cxnId="{330C34A8-BD0D-714E-AF1A-615F3730414F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4E30E0A8-0C84-694C-A7E3-A6103239480B}" type="sibTrans" cxnId="{330C34A8-BD0D-714E-AF1A-615F3730414F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48775910-10B8-B745-AA2A-C768DE7AACA7}">
      <dgm:prSet phldrT="[Text]" custT="1"/>
      <dgm:spPr/>
      <dgm:t>
        <a:bodyPr/>
        <a:lstStyle/>
        <a:p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Denial of problems</a:t>
          </a:r>
        </a:p>
      </dgm:t>
    </dgm:pt>
    <dgm:pt modelId="{FD10AD8B-C7B6-B049-A331-4AC29876C01D}" type="parTrans" cxnId="{96222603-A382-3940-8DC4-3B634CA934FD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2A4774D3-8EC6-6B40-9CA8-AD2B806B881B}" type="sibTrans" cxnId="{96222603-A382-3940-8DC4-3B634CA934FD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2C42C896-1B52-2D43-A303-6ADA1C3160E7}">
      <dgm:prSet phldrT="[Text]" custT="1"/>
      <dgm:spPr/>
      <dgm:t>
        <a:bodyPr/>
        <a:lstStyle/>
        <a:p>
          <a:r>
            <a:rPr lang="en-US" sz="2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Disengaged</a:t>
          </a:r>
        </a:p>
      </dgm:t>
    </dgm:pt>
    <dgm:pt modelId="{353DAB12-D900-714E-A4D8-6B1E65B11A33}" type="parTrans" cxnId="{183F87D0-14ED-4E46-9FA0-902BF05099EB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AEEBB04C-D2DA-E948-9701-8B759E40586B}" type="sibTrans" cxnId="{183F87D0-14ED-4E46-9FA0-902BF05099EB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084E26B3-BDC3-F546-8D57-9752D94281AA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2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Overwhelmed</a:t>
          </a:r>
        </a:p>
      </dgm:t>
    </dgm:pt>
    <dgm:pt modelId="{FC5F4A3A-17A4-6D46-9452-C023749553EF}" type="parTrans" cxnId="{3056F3DA-AC36-0043-B8E5-676B78DF6C10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A9E5552A-8498-6C4A-B487-E44C4498CD0C}" type="sibTrans" cxnId="{3056F3DA-AC36-0043-B8E5-676B78DF6C10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1CE18534-135F-4349-BC00-92C9C3EAE757}">
      <dgm:prSet phldrT="[Text]" custT="1"/>
      <dgm:spPr>
        <a:solidFill>
          <a:schemeClr val="accent1">
            <a:lumMod val="10000"/>
            <a:lumOff val="90000"/>
            <a:alpha val="90000"/>
          </a:schemeClr>
        </a:solidFill>
      </dgm:spPr>
      <dgm:t>
        <a:bodyPr/>
        <a:lstStyle/>
        <a:p>
          <a:r>
            <a:rPr lang="en-US" sz="2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Over-involved</a:t>
          </a:r>
        </a:p>
      </dgm:t>
    </dgm:pt>
    <dgm:pt modelId="{FCFB000E-4A69-734F-80CD-E5467646654D}" type="parTrans" cxnId="{70F10FF1-E421-3C42-BFE9-629BBDAC56E0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F3E09ED0-4B31-9B48-ABD0-D07286195A68}" type="sibTrans" cxnId="{70F10FF1-E421-3C42-BFE9-629BBDAC56E0}">
      <dgm:prSet/>
      <dgm:spPr/>
      <dgm:t>
        <a:bodyPr/>
        <a:lstStyle/>
        <a:p>
          <a:endParaRPr lang="en-US" sz="22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B9FA4BDC-9755-5047-93CF-D6AD8086455A}" type="pres">
      <dgm:prSet presAssocID="{242BCAA1-DA4E-A24C-8324-D2FE71EAF464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9F57580D-D15C-AD46-90A9-ED7BCD6FFD28}" type="pres">
      <dgm:prSet presAssocID="{0E9555D1-062B-AC49-928C-B624460A5A8D}" presName="horFlow" presStyleCnt="0"/>
      <dgm:spPr/>
    </dgm:pt>
    <dgm:pt modelId="{882560E8-AA70-184B-97C6-BB704CA58593}" type="pres">
      <dgm:prSet presAssocID="{0E9555D1-062B-AC49-928C-B624460A5A8D}" presName="bigChev" presStyleLbl="node1" presStyleIdx="0" presStyleCnt="3" custScaleX="127433"/>
      <dgm:spPr/>
    </dgm:pt>
    <dgm:pt modelId="{9DD20A27-0844-D343-B704-9BF8093BFC36}" type="pres">
      <dgm:prSet presAssocID="{D7EF2B9F-81C3-AA42-A96D-8C27CB74C736}" presName="parTrans" presStyleCnt="0"/>
      <dgm:spPr/>
    </dgm:pt>
    <dgm:pt modelId="{71F4C605-85C4-BD4D-AE17-A7893A7EFE48}" type="pres">
      <dgm:prSet presAssocID="{D5F63813-E56D-D24B-A15F-638B7008A6DD}" presName="node" presStyleLbl="alignAccFollowNode1" presStyleIdx="0" presStyleCnt="3" custScaleX="153533">
        <dgm:presLayoutVars>
          <dgm:bulletEnabled val="1"/>
        </dgm:presLayoutVars>
      </dgm:prSet>
      <dgm:spPr/>
    </dgm:pt>
    <dgm:pt modelId="{0A2BF774-09D8-D14D-9DD9-4FB6A3A21916}" type="pres">
      <dgm:prSet presAssocID="{0E9555D1-062B-AC49-928C-B624460A5A8D}" presName="vSp" presStyleCnt="0"/>
      <dgm:spPr/>
    </dgm:pt>
    <dgm:pt modelId="{35CA5C7E-3FEA-6443-9B37-BC6F8D60027C}" type="pres">
      <dgm:prSet presAssocID="{48775910-10B8-B745-AA2A-C768DE7AACA7}" presName="horFlow" presStyleCnt="0"/>
      <dgm:spPr/>
    </dgm:pt>
    <dgm:pt modelId="{679CE73B-5832-F44D-B8FA-C5002E7AC0BF}" type="pres">
      <dgm:prSet presAssocID="{48775910-10B8-B745-AA2A-C768DE7AACA7}" presName="bigChev" presStyleLbl="node1" presStyleIdx="1" presStyleCnt="3" custScaleX="127433"/>
      <dgm:spPr/>
    </dgm:pt>
    <dgm:pt modelId="{FF102771-4914-9343-94C3-D76D2B199BA4}" type="pres">
      <dgm:prSet presAssocID="{353DAB12-D900-714E-A4D8-6B1E65B11A33}" presName="parTrans" presStyleCnt="0"/>
      <dgm:spPr/>
    </dgm:pt>
    <dgm:pt modelId="{C12C4835-5D86-D041-9A36-F10D2AA89F21}" type="pres">
      <dgm:prSet presAssocID="{2C42C896-1B52-2D43-A303-6ADA1C3160E7}" presName="node" presStyleLbl="alignAccFollowNode1" presStyleIdx="1" presStyleCnt="3" custScaleX="153533">
        <dgm:presLayoutVars>
          <dgm:bulletEnabled val="1"/>
        </dgm:presLayoutVars>
      </dgm:prSet>
      <dgm:spPr/>
    </dgm:pt>
    <dgm:pt modelId="{CE5614C0-0C41-C348-B611-0EA676325A3D}" type="pres">
      <dgm:prSet presAssocID="{48775910-10B8-B745-AA2A-C768DE7AACA7}" presName="vSp" presStyleCnt="0"/>
      <dgm:spPr/>
    </dgm:pt>
    <dgm:pt modelId="{AAB70D44-572E-D44B-B224-6684AB92B1E0}" type="pres">
      <dgm:prSet presAssocID="{084E26B3-BDC3-F546-8D57-9752D94281AA}" presName="horFlow" presStyleCnt="0"/>
      <dgm:spPr/>
    </dgm:pt>
    <dgm:pt modelId="{052370EC-13E3-BA4A-89E1-54AA1E9560EB}" type="pres">
      <dgm:prSet presAssocID="{084E26B3-BDC3-F546-8D57-9752D94281AA}" presName="bigChev" presStyleLbl="node1" presStyleIdx="2" presStyleCnt="3" custScaleX="127433"/>
      <dgm:spPr/>
    </dgm:pt>
    <dgm:pt modelId="{7F84C45E-ED17-F449-950F-8FB8671EAC62}" type="pres">
      <dgm:prSet presAssocID="{FCFB000E-4A69-734F-80CD-E5467646654D}" presName="parTrans" presStyleCnt="0"/>
      <dgm:spPr/>
    </dgm:pt>
    <dgm:pt modelId="{756A1F47-F60E-444E-9C5F-6370087C44B4}" type="pres">
      <dgm:prSet presAssocID="{1CE18534-135F-4349-BC00-92C9C3EAE757}" presName="node" presStyleLbl="alignAccFollowNode1" presStyleIdx="2" presStyleCnt="3" custScaleX="153533">
        <dgm:presLayoutVars>
          <dgm:bulletEnabled val="1"/>
        </dgm:presLayoutVars>
      </dgm:prSet>
      <dgm:spPr/>
    </dgm:pt>
  </dgm:ptLst>
  <dgm:cxnLst>
    <dgm:cxn modelId="{96222603-A382-3940-8DC4-3B634CA934FD}" srcId="{242BCAA1-DA4E-A24C-8324-D2FE71EAF464}" destId="{48775910-10B8-B745-AA2A-C768DE7AACA7}" srcOrd="1" destOrd="0" parTransId="{FD10AD8B-C7B6-B049-A331-4AC29876C01D}" sibTransId="{2A4774D3-8EC6-6B40-9CA8-AD2B806B881B}"/>
    <dgm:cxn modelId="{98E5DC13-BE6E-9F46-BEB6-122FFA0E1823}" type="presOf" srcId="{242BCAA1-DA4E-A24C-8324-D2FE71EAF464}" destId="{B9FA4BDC-9755-5047-93CF-D6AD8086455A}" srcOrd="0" destOrd="0" presId="urn:microsoft.com/office/officeart/2005/8/layout/lProcess3"/>
    <dgm:cxn modelId="{C7AAD034-178F-7446-881F-0BA7A31430B5}" type="presOf" srcId="{1CE18534-135F-4349-BC00-92C9C3EAE757}" destId="{756A1F47-F60E-444E-9C5F-6370087C44B4}" srcOrd="0" destOrd="0" presId="urn:microsoft.com/office/officeart/2005/8/layout/lProcess3"/>
    <dgm:cxn modelId="{3EAC8951-0AAF-E346-B4C0-2F21FFE2EF16}" type="presOf" srcId="{D5F63813-E56D-D24B-A15F-638B7008A6DD}" destId="{71F4C605-85C4-BD4D-AE17-A7893A7EFE48}" srcOrd="0" destOrd="0" presId="urn:microsoft.com/office/officeart/2005/8/layout/lProcess3"/>
    <dgm:cxn modelId="{BA681976-7A7B-F047-9E92-4B4113BF94C8}" type="presOf" srcId="{084E26B3-BDC3-F546-8D57-9752D94281AA}" destId="{052370EC-13E3-BA4A-89E1-54AA1E9560EB}" srcOrd="0" destOrd="0" presId="urn:microsoft.com/office/officeart/2005/8/layout/lProcess3"/>
    <dgm:cxn modelId="{0AC64178-BCD8-7F47-A5B1-3BFB923C217A}" type="presOf" srcId="{0E9555D1-062B-AC49-928C-B624460A5A8D}" destId="{882560E8-AA70-184B-97C6-BB704CA58593}" srcOrd="0" destOrd="0" presId="urn:microsoft.com/office/officeart/2005/8/layout/lProcess3"/>
    <dgm:cxn modelId="{F7B989A5-46AA-0C4C-AF56-68BD8528F9CD}" srcId="{242BCAA1-DA4E-A24C-8324-D2FE71EAF464}" destId="{0E9555D1-062B-AC49-928C-B624460A5A8D}" srcOrd="0" destOrd="0" parTransId="{C4476293-644E-3747-8204-715BAD936033}" sibTransId="{8FA17B6B-98F4-7044-991D-CE65DC048879}"/>
    <dgm:cxn modelId="{000496A6-C3E5-A241-BBE9-66997C0571ED}" type="presOf" srcId="{48775910-10B8-B745-AA2A-C768DE7AACA7}" destId="{679CE73B-5832-F44D-B8FA-C5002E7AC0BF}" srcOrd="0" destOrd="0" presId="urn:microsoft.com/office/officeart/2005/8/layout/lProcess3"/>
    <dgm:cxn modelId="{330C34A8-BD0D-714E-AF1A-615F3730414F}" srcId="{0E9555D1-062B-AC49-928C-B624460A5A8D}" destId="{D5F63813-E56D-D24B-A15F-638B7008A6DD}" srcOrd="0" destOrd="0" parTransId="{D7EF2B9F-81C3-AA42-A96D-8C27CB74C736}" sibTransId="{4E30E0A8-0C84-694C-A7E3-A6103239480B}"/>
    <dgm:cxn modelId="{183F87D0-14ED-4E46-9FA0-902BF05099EB}" srcId="{48775910-10B8-B745-AA2A-C768DE7AACA7}" destId="{2C42C896-1B52-2D43-A303-6ADA1C3160E7}" srcOrd="0" destOrd="0" parTransId="{353DAB12-D900-714E-A4D8-6B1E65B11A33}" sibTransId="{AEEBB04C-D2DA-E948-9701-8B759E40586B}"/>
    <dgm:cxn modelId="{3056F3DA-AC36-0043-B8E5-676B78DF6C10}" srcId="{242BCAA1-DA4E-A24C-8324-D2FE71EAF464}" destId="{084E26B3-BDC3-F546-8D57-9752D94281AA}" srcOrd="2" destOrd="0" parTransId="{FC5F4A3A-17A4-6D46-9452-C023749553EF}" sibTransId="{A9E5552A-8498-6C4A-B487-E44C4498CD0C}"/>
    <dgm:cxn modelId="{D7CB58DE-C324-444A-A19D-B5DB12477ED7}" type="presOf" srcId="{2C42C896-1B52-2D43-A303-6ADA1C3160E7}" destId="{C12C4835-5D86-D041-9A36-F10D2AA89F21}" srcOrd="0" destOrd="0" presId="urn:microsoft.com/office/officeart/2005/8/layout/lProcess3"/>
    <dgm:cxn modelId="{70F10FF1-E421-3C42-BFE9-629BBDAC56E0}" srcId="{084E26B3-BDC3-F546-8D57-9752D94281AA}" destId="{1CE18534-135F-4349-BC00-92C9C3EAE757}" srcOrd="0" destOrd="0" parTransId="{FCFB000E-4A69-734F-80CD-E5467646654D}" sibTransId="{F3E09ED0-4B31-9B48-ABD0-D07286195A68}"/>
    <dgm:cxn modelId="{B588236D-A82A-A244-82C9-8BAD27960A09}" type="presParOf" srcId="{B9FA4BDC-9755-5047-93CF-D6AD8086455A}" destId="{9F57580D-D15C-AD46-90A9-ED7BCD6FFD28}" srcOrd="0" destOrd="0" presId="urn:microsoft.com/office/officeart/2005/8/layout/lProcess3"/>
    <dgm:cxn modelId="{A0FB098F-7628-0A48-BC68-035BE0B92C0A}" type="presParOf" srcId="{9F57580D-D15C-AD46-90A9-ED7BCD6FFD28}" destId="{882560E8-AA70-184B-97C6-BB704CA58593}" srcOrd="0" destOrd="0" presId="urn:microsoft.com/office/officeart/2005/8/layout/lProcess3"/>
    <dgm:cxn modelId="{A214797E-F8FB-9E4F-B60F-18E912F86CEF}" type="presParOf" srcId="{9F57580D-D15C-AD46-90A9-ED7BCD6FFD28}" destId="{9DD20A27-0844-D343-B704-9BF8093BFC36}" srcOrd="1" destOrd="0" presId="urn:microsoft.com/office/officeart/2005/8/layout/lProcess3"/>
    <dgm:cxn modelId="{ABF085BB-A735-384E-BCE7-624DA1684B39}" type="presParOf" srcId="{9F57580D-D15C-AD46-90A9-ED7BCD6FFD28}" destId="{71F4C605-85C4-BD4D-AE17-A7893A7EFE48}" srcOrd="2" destOrd="0" presId="urn:microsoft.com/office/officeart/2005/8/layout/lProcess3"/>
    <dgm:cxn modelId="{0A9FFB85-17A7-2144-A4C2-08719DEA09A6}" type="presParOf" srcId="{B9FA4BDC-9755-5047-93CF-D6AD8086455A}" destId="{0A2BF774-09D8-D14D-9DD9-4FB6A3A21916}" srcOrd="1" destOrd="0" presId="urn:microsoft.com/office/officeart/2005/8/layout/lProcess3"/>
    <dgm:cxn modelId="{11DB2B46-ACD8-9547-9225-FB16B722DD0F}" type="presParOf" srcId="{B9FA4BDC-9755-5047-93CF-D6AD8086455A}" destId="{35CA5C7E-3FEA-6443-9B37-BC6F8D60027C}" srcOrd="2" destOrd="0" presId="urn:microsoft.com/office/officeart/2005/8/layout/lProcess3"/>
    <dgm:cxn modelId="{83EFCF9E-8088-6241-9F12-C0F6F9542EBA}" type="presParOf" srcId="{35CA5C7E-3FEA-6443-9B37-BC6F8D60027C}" destId="{679CE73B-5832-F44D-B8FA-C5002E7AC0BF}" srcOrd="0" destOrd="0" presId="urn:microsoft.com/office/officeart/2005/8/layout/lProcess3"/>
    <dgm:cxn modelId="{300C1AC6-76C9-D54F-A00D-209E2B1808D7}" type="presParOf" srcId="{35CA5C7E-3FEA-6443-9B37-BC6F8D60027C}" destId="{FF102771-4914-9343-94C3-D76D2B199BA4}" srcOrd="1" destOrd="0" presId="urn:microsoft.com/office/officeart/2005/8/layout/lProcess3"/>
    <dgm:cxn modelId="{9AE02801-A473-0740-9E41-4FCD33F0730B}" type="presParOf" srcId="{35CA5C7E-3FEA-6443-9B37-BC6F8D60027C}" destId="{C12C4835-5D86-D041-9A36-F10D2AA89F21}" srcOrd="2" destOrd="0" presId="urn:microsoft.com/office/officeart/2005/8/layout/lProcess3"/>
    <dgm:cxn modelId="{4C07CF94-DE79-CC45-953A-133C2E813DA8}" type="presParOf" srcId="{B9FA4BDC-9755-5047-93CF-D6AD8086455A}" destId="{CE5614C0-0C41-C348-B611-0EA676325A3D}" srcOrd="3" destOrd="0" presId="urn:microsoft.com/office/officeart/2005/8/layout/lProcess3"/>
    <dgm:cxn modelId="{B5398014-8CAC-F14E-B1D6-9BB1AF998FEF}" type="presParOf" srcId="{B9FA4BDC-9755-5047-93CF-D6AD8086455A}" destId="{AAB70D44-572E-D44B-B224-6684AB92B1E0}" srcOrd="4" destOrd="0" presId="urn:microsoft.com/office/officeart/2005/8/layout/lProcess3"/>
    <dgm:cxn modelId="{F2566F56-FB6F-0842-BDF4-7BC99EED3420}" type="presParOf" srcId="{AAB70D44-572E-D44B-B224-6684AB92B1E0}" destId="{052370EC-13E3-BA4A-89E1-54AA1E9560EB}" srcOrd="0" destOrd="0" presId="urn:microsoft.com/office/officeart/2005/8/layout/lProcess3"/>
    <dgm:cxn modelId="{2C074891-31DE-664A-B273-ECEF276C9CAC}" type="presParOf" srcId="{AAB70D44-572E-D44B-B224-6684AB92B1E0}" destId="{7F84C45E-ED17-F449-950F-8FB8671EAC62}" srcOrd="1" destOrd="0" presId="urn:microsoft.com/office/officeart/2005/8/layout/lProcess3"/>
    <dgm:cxn modelId="{6279633A-63F6-E14A-AA3D-F15ABA9DF3B5}" type="presParOf" srcId="{AAB70D44-572E-D44B-B224-6684AB92B1E0}" destId="{756A1F47-F60E-444E-9C5F-6370087C44B4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0858E-91D3-594F-B408-3A5E048BFD51}">
      <dsp:nvSpPr>
        <dsp:cNvPr id="0" name=""/>
        <dsp:cNvSpPr/>
      </dsp:nvSpPr>
      <dsp:spPr>
        <a:xfrm>
          <a:off x="353740" y="339211"/>
          <a:ext cx="2503103" cy="2503103"/>
        </a:xfrm>
        <a:prstGeom prst="ellipse">
          <a:avLst/>
        </a:prstGeom>
        <a:noFill/>
        <a:ln w="444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754" tIns="27940" rIns="137754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Help with belonging</a:t>
          </a:r>
        </a:p>
      </dsp:txBody>
      <dsp:txXfrm>
        <a:off x="720311" y="705782"/>
        <a:ext cx="1769961" cy="1769961"/>
      </dsp:txXfrm>
    </dsp:sp>
    <dsp:sp modelId="{53141716-35E2-B043-A25B-E46BC191EAA3}">
      <dsp:nvSpPr>
        <dsp:cNvPr id="0" name=""/>
        <dsp:cNvSpPr/>
      </dsp:nvSpPr>
      <dsp:spPr>
        <a:xfrm>
          <a:off x="2191749" y="1312859"/>
          <a:ext cx="2503103" cy="2503103"/>
        </a:xfrm>
        <a:prstGeom prst="ellipse">
          <a:avLst/>
        </a:prstGeom>
        <a:noFill/>
        <a:ln w="444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754" tIns="27940" rIns="137754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Help with information</a:t>
          </a:r>
        </a:p>
      </dsp:txBody>
      <dsp:txXfrm>
        <a:off x="2558320" y="1679430"/>
        <a:ext cx="1769961" cy="1769961"/>
      </dsp:txXfrm>
    </dsp:sp>
    <dsp:sp modelId="{9EB7A71D-F74B-3F4D-AB38-CDFBA8E8B888}">
      <dsp:nvSpPr>
        <dsp:cNvPr id="0" name=""/>
        <dsp:cNvSpPr/>
      </dsp:nvSpPr>
      <dsp:spPr>
        <a:xfrm>
          <a:off x="4006248" y="342240"/>
          <a:ext cx="2503103" cy="2503103"/>
        </a:xfrm>
        <a:prstGeom prst="ellipse">
          <a:avLst/>
        </a:prstGeom>
        <a:noFill/>
        <a:ln w="444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754" tIns="27940" rIns="137754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Help with feelings</a:t>
          </a:r>
        </a:p>
      </dsp:txBody>
      <dsp:txXfrm>
        <a:off x="4372819" y="708811"/>
        <a:ext cx="1769961" cy="1769961"/>
      </dsp:txXfrm>
    </dsp:sp>
    <dsp:sp modelId="{3C77E4C1-1A75-B441-9CEA-B06A5475D2A9}">
      <dsp:nvSpPr>
        <dsp:cNvPr id="0" name=""/>
        <dsp:cNvSpPr/>
      </dsp:nvSpPr>
      <dsp:spPr>
        <a:xfrm>
          <a:off x="5863045" y="1312859"/>
          <a:ext cx="2503103" cy="2503103"/>
        </a:xfrm>
        <a:prstGeom prst="ellipse">
          <a:avLst/>
        </a:prstGeom>
        <a:noFill/>
        <a:ln w="444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754" tIns="27940" rIns="137754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Help with finding help</a:t>
          </a:r>
        </a:p>
      </dsp:txBody>
      <dsp:txXfrm>
        <a:off x="6229616" y="1679430"/>
        <a:ext cx="1769961" cy="1769961"/>
      </dsp:txXfrm>
    </dsp:sp>
    <dsp:sp modelId="{E0A6880A-AF3E-6746-A7E2-FB95D7D42A21}">
      <dsp:nvSpPr>
        <dsp:cNvPr id="0" name=""/>
        <dsp:cNvSpPr/>
      </dsp:nvSpPr>
      <dsp:spPr>
        <a:xfrm>
          <a:off x="7666120" y="335557"/>
          <a:ext cx="2503103" cy="2503103"/>
        </a:xfrm>
        <a:prstGeom prst="ellipse">
          <a:avLst/>
        </a:prstGeom>
        <a:noFill/>
        <a:ln w="444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754" tIns="27940" rIns="137754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Help with things</a:t>
          </a:r>
        </a:p>
      </dsp:txBody>
      <dsp:txXfrm>
        <a:off x="8032691" y="702128"/>
        <a:ext cx="1769961" cy="17699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D9FB11-1F4F-D044-B87B-D1613E2B0BB0}">
      <dsp:nvSpPr>
        <dsp:cNvPr id="0" name=""/>
        <dsp:cNvSpPr/>
      </dsp:nvSpPr>
      <dsp:spPr>
        <a:xfrm>
          <a:off x="5545804" y="3171813"/>
          <a:ext cx="260407" cy="678990"/>
        </a:xfrm>
        <a:custGeom>
          <a:avLst/>
          <a:gdLst/>
          <a:ahLst/>
          <a:cxnLst/>
          <a:rect l="0" t="0" r="0" b="0"/>
          <a:pathLst>
            <a:path>
              <a:moveTo>
                <a:pt x="260407" y="0"/>
              </a:moveTo>
              <a:lnTo>
                <a:pt x="0" y="678990"/>
              </a:lnTo>
            </a:path>
          </a:pathLst>
        </a:cu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466BD-B163-1C45-AA4B-B584B634AA6F}">
      <dsp:nvSpPr>
        <dsp:cNvPr id="0" name=""/>
        <dsp:cNvSpPr/>
      </dsp:nvSpPr>
      <dsp:spPr>
        <a:xfrm>
          <a:off x="5257800" y="1335436"/>
          <a:ext cx="1599715" cy="5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7677"/>
              </a:lnTo>
              <a:lnTo>
                <a:pt x="1599715" y="307677"/>
              </a:lnTo>
              <a:lnTo>
                <a:pt x="1599715" y="583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9DDC17-5111-0247-9EF1-6B8E55DBBE6F}">
      <dsp:nvSpPr>
        <dsp:cNvPr id="0" name=""/>
        <dsp:cNvSpPr/>
      </dsp:nvSpPr>
      <dsp:spPr>
        <a:xfrm>
          <a:off x="2374259" y="3165742"/>
          <a:ext cx="262825" cy="678596"/>
        </a:xfrm>
        <a:custGeom>
          <a:avLst/>
          <a:gdLst/>
          <a:ahLst/>
          <a:cxnLst/>
          <a:rect l="0" t="0" r="0" b="0"/>
          <a:pathLst>
            <a:path>
              <a:moveTo>
                <a:pt x="262825" y="0"/>
              </a:moveTo>
              <a:lnTo>
                <a:pt x="0" y="678596"/>
              </a:lnTo>
            </a:path>
          </a:pathLst>
        </a:cu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9D74E4-27DF-C942-B004-3AA1F7DC955D}">
      <dsp:nvSpPr>
        <dsp:cNvPr id="0" name=""/>
        <dsp:cNvSpPr/>
      </dsp:nvSpPr>
      <dsp:spPr>
        <a:xfrm>
          <a:off x="3688388" y="1335436"/>
          <a:ext cx="1569411" cy="583631"/>
        </a:xfrm>
        <a:custGeom>
          <a:avLst/>
          <a:gdLst/>
          <a:ahLst/>
          <a:cxnLst/>
          <a:rect l="0" t="0" r="0" b="0"/>
          <a:pathLst>
            <a:path>
              <a:moveTo>
                <a:pt x="1569411" y="0"/>
              </a:moveTo>
              <a:lnTo>
                <a:pt x="1569411" y="307663"/>
              </a:lnTo>
              <a:lnTo>
                <a:pt x="0" y="307663"/>
              </a:lnTo>
              <a:lnTo>
                <a:pt x="0" y="5836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CC8917-4B7E-7543-83AC-A6A49FFE8245}">
      <dsp:nvSpPr>
        <dsp:cNvPr id="0" name=""/>
        <dsp:cNvSpPr/>
      </dsp:nvSpPr>
      <dsp:spPr>
        <a:xfrm>
          <a:off x="3943670" y="21307"/>
          <a:ext cx="2628258" cy="1314129"/>
        </a:xfrm>
        <a:prstGeom prst="roundRect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Personal Support Network</a:t>
          </a:r>
        </a:p>
      </dsp:txBody>
      <dsp:txXfrm>
        <a:off x="4007820" y="85457"/>
        <a:ext cx="2499958" cy="1185829"/>
      </dsp:txXfrm>
    </dsp:sp>
    <dsp:sp modelId="{0320697C-FEAB-9842-97BC-648DCFCF424C}">
      <dsp:nvSpPr>
        <dsp:cNvPr id="0" name=""/>
        <dsp:cNvSpPr/>
      </dsp:nvSpPr>
      <dsp:spPr>
        <a:xfrm>
          <a:off x="2374259" y="1919067"/>
          <a:ext cx="2628258" cy="1246674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Formal Supports</a:t>
          </a:r>
        </a:p>
      </dsp:txBody>
      <dsp:txXfrm>
        <a:off x="2435117" y="1979925"/>
        <a:ext cx="2506542" cy="1124958"/>
      </dsp:txXfrm>
    </dsp:sp>
    <dsp:sp modelId="{B2BAAD45-0E68-E043-9A48-83443A9BA7E7}">
      <dsp:nvSpPr>
        <dsp:cNvPr id="0" name=""/>
        <dsp:cNvSpPr/>
      </dsp:nvSpPr>
      <dsp:spPr>
        <a:xfrm>
          <a:off x="2374259" y="3296366"/>
          <a:ext cx="2628258" cy="1095944"/>
        </a:xfrm>
        <a:prstGeom prst="roundRect">
          <a:avLst/>
        </a:prstGeom>
        <a:solidFill>
          <a:schemeClr val="bg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Agencies and organizations</a:t>
          </a:r>
        </a:p>
      </dsp:txBody>
      <dsp:txXfrm>
        <a:off x="2427759" y="3349866"/>
        <a:ext cx="2521258" cy="988944"/>
      </dsp:txXfrm>
    </dsp:sp>
    <dsp:sp modelId="{9D1532BB-F872-6A4A-80F9-DD49B1D2AF79}">
      <dsp:nvSpPr>
        <dsp:cNvPr id="0" name=""/>
        <dsp:cNvSpPr/>
      </dsp:nvSpPr>
      <dsp:spPr>
        <a:xfrm>
          <a:off x="5543386" y="1919080"/>
          <a:ext cx="2628258" cy="1252732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Informal Supports</a:t>
          </a:r>
        </a:p>
      </dsp:txBody>
      <dsp:txXfrm>
        <a:off x="5604539" y="1980233"/>
        <a:ext cx="2505952" cy="1130426"/>
      </dsp:txXfrm>
    </dsp:sp>
    <dsp:sp modelId="{F06B04DF-0FCB-F34C-86C2-7B02D3D9CB91}">
      <dsp:nvSpPr>
        <dsp:cNvPr id="0" name=""/>
        <dsp:cNvSpPr/>
      </dsp:nvSpPr>
      <dsp:spPr>
        <a:xfrm>
          <a:off x="5545804" y="3302162"/>
          <a:ext cx="2628258" cy="1097284"/>
        </a:xfrm>
        <a:prstGeom prst="roundRect">
          <a:avLst/>
        </a:prstGeom>
        <a:solidFill>
          <a:schemeClr val="bg1">
            <a:lumMod val="60000"/>
            <a:lumOff val="4000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Individuals available when needed </a:t>
          </a:r>
        </a:p>
      </dsp:txBody>
      <dsp:txXfrm>
        <a:off x="5599369" y="3355727"/>
        <a:ext cx="2521128" cy="9901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2560E8-AA70-184B-97C6-BB704CA58593}">
      <dsp:nvSpPr>
        <dsp:cNvPr id="0" name=""/>
        <dsp:cNvSpPr/>
      </dsp:nvSpPr>
      <dsp:spPr>
        <a:xfrm>
          <a:off x="1786759" y="503"/>
          <a:ext cx="3657613" cy="1148089"/>
        </a:xfrm>
        <a:prstGeom prst="chevr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Open to support</a:t>
          </a:r>
        </a:p>
      </dsp:txBody>
      <dsp:txXfrm>
        <a:off x="2360804" y="503"/>
        <a:ext cx="2509524" cy="1148089"/>
      </dsp:txXfrm>
    </dsp:sp>
    <dsp:sp modelId="{71F4C605-85C4-BD4D-AE17-A7893A7EFE48}">
      <dsp:nvSpPr>
        <dsp:cNvPr id="0" name=""/>
        <dsp:cNvSpPr/>
      </dsp:nvSpPr>
      <dsp:spPr>
        <a:xfrm>
          <a:off x="5071244" y="98091"/>
          <a:ext cx="3657596" cy="952914"/>
        </a:xfrm>
        <a:prstGeom prst="chevron">
          <a:avLst/>
        </a:prstGeom>
        <a:solidFill>
          <a:schemeClr val="accent2">
            <a:lumMod val="20000"/>
            <a:lumOff val="80000"/>
            <a:alpha val="9000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Responsive</a:t>
          </a:r>
        </a:p>
      </dsp:txBody>
      <dsp:txXfrm>
        <a:off x="5547701" y="98091"/>
        <a:ext cx="2704682" cy="952914"/>
      </dsp:txXfrm>
    </dsp:sp>
    <dsp:sp modelId="{679CE73B-5832-F44D-B8FA-C5002E7AC0BF}">
      <dsp:nvSpPr>
        <dsp:cNvPr id="0" name=""/>
        <dsp:cNvSpPr/>
      </dsp:nvSpPr>
      <dsp:spPr>
        <a:xfrm>
          <a:off x="1786759" y="1309326"/>
          <a:ext cx="3657613" cy="114808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Denial of problems</a:t>
          </a:r>
        </a:p>
      </dsp:txBody>
      <dsp:txXfrm>
        <a:off x="2360804" y="1309326"/>
        <a:ext cx="2509524" cy="1148089"/>
      </dsp:txXfrm>
    </dsp:sp>
    <dsp:sp modelId="{C12C4835-5D86-D041-9A36-F10D2AA89F21}">
      <dsp:nvSpPr>
        <dsp:cNvPr id="0" name=""/>
        <dsp:cNvSpPr/>
      </dsp:nvSpPr>
      <dsp:spPr>
        <a:xfrm>
          <a:off x="5071244" y="1406913"/>
          <a:ext cx="3657596" cy="952914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Disengaged</a:t>
          </a:r>
        </a:p>
      </dsp:txBody>
      <dsp:txXfrm>
        <a:off x="5547701" y="1406913"/>
        <a:ext cx="2704682" cy="952914"/>
      </dsp:txXfrm>
    </dsp:sp>
    <dsp:sp modelId="{052370EC-13E3-BA4A-89E1-54AA1E9560EB}">
      <dsp:nvSpPr>
        <dsp:cNvPr id="0" name=""/>
        <dsp:cNvSpPr/>
      </dsp:nvSpPr>
      <dsp:spPr>
        <a:xfrm>
          <a:off x="1786759" y="2618148"/>
          <a:ext cx="3657613" cy="1148089"/>
        </a:xfrm>
        <a:prstGeom prst="chevron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Overwhelmed</a:t>
          </a:r>
        </a:p>
      </dsp:txBody>
      <dsp:txXfrm>
        <a:off x="2360804" y="2618148"/>
        <a:ext cx="2509524" cy="1148089"/>
      </dsp:txXfrm>
    </dsp:sp>
    <dsp:sp modelId="{756A1F47-F60E-444E-9C5F-6370087C44B4}">
      <dsp:nvSpPr>
        <dsp:cNvPr id="0" name=""/>
        <dsp:cNvSpPr/>
      </dsp:nvSpPr>
      <dsp:spPr>
        <a:xfrm>
          <a:off x="5071244" y="2715736"/>
          <a:ext cx="3657596" cy="952914"/>
        </a:xfrm>
        <a:prstGeom prst="chevron">
          <a:avLst/>
        </a:prstGeom>
        <a:solidFill>
          <a:schemeClr val="accent1">
            <a:lumMod val="10000"/>
            <a:lumOff val="90000"/>
            <a:alpha val="9000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Over-involved</a:t>
          </a:r>
        </a:p>
      </dsp:txBody>
      <dsp:txXfrm>
        <a:off x="5547701" y="2715736"/>
        <a:ext cx="2704682" cy="9529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AA86861-96B8-3249-B56A-5A22FA6A7B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3A956D-F60F-7B43-ACBE-1F4B2D0DF49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A3358-1A55-9845-BFD7-B7E0A93D289A}" type="datetimeFigureOut">
              <a:rPr lang="en-US" smtClean="0"/>
              <a:t>5/6/21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9039C1-0D63-344F-961D-7268A8156F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05D207-1865-5448-BEC2-AB5642E76D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563A5-7857-9042-8170-5FDE13409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9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2FD4-C747-DF4A-BB88-652A3761D478}" type="datetimeFigureOut">
              <a:rPr lang="en-US" smtClean="0"/>
              <a:t>5/6/21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D4530-61A6-1242-AAD9-015D21E46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1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4925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Tx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46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52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dirty="0">
                <a:effectLst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705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2921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7685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940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79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417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210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462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52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003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670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76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56A00-554F-4A8C-A1FD-93FF9BE12B80}" type="datetime3">
              <a:rPr lang="en-US" smtClean="0"/>
              <a:t>6 May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5" name="Picture 14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69FEE37-4B1E-49D6-9C47-625D98A2BA3B}" type="datetime3">
              <a:rPr lang="en-US" smtClean="0"/>
              <a:t>6 May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Building and Strengthening Your Personal Support Network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/>
          <a:lstStyle>
            <a:lvl1pPr marL="465138" indent="-465138">
              <a:buSzPct val="100000"/>
              <a:buFont typeface="Wingdings" panose="05000000000000000000" pitchFamily="2" charset="2"/>
              <a:buChar char="Ø"/>
              <a:defRPr/>
            </a:lvl1pPr>
            <a:lvl2pPr marL="914400" indent="-457200">
              <a:buSzPct val="100000"/>
              <a:buFont typeface="Courier New" panose="02070309020205020404" pitchFamily="49" charset="0"/>
              <a:buChar char="o"/>
              <a:defRPr/>
            </a:lvl2pPr>
            <a:lvl3pPr marL="1371600" indent="-457200">
              <a:buSzPct val="100000"/>
              <a:buFont typeface="Arial" panose="020B0604020202020204" pitchFamily="34" charset="0"/>
              <a:buChar char="•"/>
              <a:defRPr/>
            </a:lvl3pPr>
            <a:lvl4pPr marL="1835150" indent="-463550">
              <a:buSzPct val="100000"/>
              <a:buFont typeface="Wingdings" panose="05000000000000000000" pitchFamily="2" charset="2"/>
              <a:buChar char="§"/>
              <a:defRPr/>
            </a:lvl4pPr>
            <a:lvl5pPr marL="2290763" indent="-461963"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3CEC-7AA2-4BC4-9ED1-546FCB0DA7CB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5826003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979271"/>
            <a:ext cx="10515600" cy="1090070"/>
          </a:xfrm>
        </p:spPr>
        <p:txBody>
          <a:bodyPr anchor="b"/>
          <a:lstStyle>
            <a:lvl1pPr algn="ctr">
              <a:defRPr sz="6000">
                <a:solidFill>
                  <a:srgbClr val="5F2C8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096330"/>
            <a:ext cx="10515600" cy="60757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7E87E-9C56-484E-B78D-8AC78623FE67}" type="datetime3">
              <a:rPr lang="en-US" smtClean="0"/>
              <a:t>6 May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Building and Strengthening Your Personal Support Network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7577-4B32-4A59-A2FD-8F9A16A2F306}" type="datetime3">
              <a:rPr lang="en-US" smtClean="0"/>
              <a:t>6 May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Building and Strengthening Your Personal Support Network | v.FY21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0"/>
            <a:ext cx="10515600" cy="11308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084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4755"/>
            <a:ext cx="5157787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084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4755"/>
            <a:ext cx="5183188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C76F-0755-4D91-A77B-73955E06C66B}" type="datetime3">
              <a:rPr lang="en-US" smtClean="0"/>
              <a:t>6 May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Building and Strengthening Your Personal Support Network | v.FY21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6B9C4-9B39-4BDA-B73C-2390981AD699}" type="datetime3">
              <a:rPr lang="en-US" smtClean="0"/>
              <a:t>6 May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Building and Strengthening Your Personal Support Network | v.FY21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5F64B5-E7B2-434F-A610-51C520DF86D9}" type="datetime3">
              <a:rPr lang="en-US" smtClean="0"/>
              <a:t>6 May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Building and Strengthening Your Personal Support Network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0DDE7-A99C-4E92-A8B3-AD34EF395E0F}" type="datetime3">
              <a:rPr lang="en-US" smtClean="0"/>
              <a:t>6 May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F84E-4444-8845-9E29-8AB734101D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4816-F7F3-4B1C-B18C-AA3EAC0D2705}" type="datetime3">
              <a:rPr lang="en-US" smtClean="0"/>
              <a:t>6 May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81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77387"/>
            <a:ext cx="10515600" cy="4609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44" name="Footer Placeholder 8"/>
          <p:cNvSpPr txBox="1">
            <a:spLocks/>
          </p:cNvSpPr>
          <p:nvPr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3" name="Footer Placeholder 52"/>
          <p:cNvSpPr>
            <a:spLocks noGrp="1"/>
          </p:cNvSpPr>
          <p:nvPr>
            <p:ph type="ftr" sz="quarter" idx="3"/>
          </p:nvPr>
        </p:nvSpPr>
        <p:spPr>
          <a:xfrm>
            <a:off x="106181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4"/>
          </p:nvPr>
        </p:nvSpPr>
        <p:spPr>
          <a:xfrm>
            <a:off x="10657840" y="6356350"/>
            <a:ext cx="695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F601-1C19-D64B-A0BD-35258ABCC3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5" name="Date Placeholder 54"/>
          <p:cNvSpPr>
            <a:spLocks noGrp="1"/>
          </p:cNvSpPr>
          <p:nvPr>
            <p:ph type="dt" sz="half" idx="2"/>
          </p:nvPr>
        </p:nvSpPr>
        <p:spPr>
          <a:xfrm>
            <a:off x="791464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D004B-4B3D-4DF6-902A-4CB7BE085954}" type="datetime3">
              <a:rPr lang="en-US" smtClean="0"/>
              <a:t>6 May 2021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21" name="Footer Placeholder 8"/>
          <p:cNvSpPr txBox="1">
            <a:spLocks/>
          </p:cNvSpPr>
          <p:nvPr userDrawn="1"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01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49" r:id="rId9"/>
    <p:sldLayoutId id="2147483658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Helvetica Neue Medium" charset="0"/>
          <a:ea typeface="Helvetica Neue Medium" charset="0"/>
          <a:cs typeface="Helvetica Neue Medium" charset="0"/>
        </a:defRPr>
      </a:lvl1pPr>
    </p:titleStyle>
    <p:bodyStyle>
      <a:lvl1pPr marL="465138" indent="-465138" algn="l" defTabSz="914400" rtl="0" eaLnBrk="1" latinLnBrk="0" hangingPunct="1">
        <a:lnSpc>
          <a:spcPct val="90000"/>
        </a:lnSpc>
        <a:spcBef>
          <a:spcPts val="1000"/>
        </a:spcBef>
        <a:buClr>
          <a:srgbClr val="43165D"/>
        </a:buClr>
        <a:buSzPct val="100000"/>
        <a:buFont typeface="Wingdings" panose="05000000000000000000" pitchFamily="2" charset="2"/>
        <a:buChar char="Ø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922338" indent="-465138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Courier New" panose="02070309020205020404" pitchFamily="49" charset="0"/>
        <a:buChar char="o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3779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8351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Wingdings" panose="05000000000000000000" pitchFamily="2" charset="2"/>
        <a:buChar char="§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290763" indent="-461963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LucidaGrande" charset="0"/>
        <a:buChar char="▶︎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6946"/>
            <a:ext cx="10744200" cy="1828800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Building and Strengthening Your Personal Support Network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2080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28E2-1CA9-4373-A879-F0A982FD43F8}" type="datetime3">
              <a:rPr lang="en-US" smtClean="0"/>
              <a:t>6 May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6710587" cy="365125"/>
          </a:xfrm>
        </p:spPr>
        <p:txBody>
          <a:bodyPr/>
          <a:lstStyle/>
          <a:p>
            <a:r>
              <a:rPr lang="en-US" dirty="0"/>
              <a:t>Building and Strengthening Your Personal Support Network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4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Coping Styles and Support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226B8-9BFD-4345-855F-0E7C08C16750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891E22-C2B9-D34F-875F-0DB6115607D2}"/>
              </a:ext>
            </a:extLst>
          </p:cNvPr>
          <p:cNvSpPr txBox="1"/>
          <p:nvPr/>
        </p:nvSpPr>
        <p:spPr>
          <a:xfrm>
            <a:off x="838200" y="1380744"/>
            <a:ext cx="10515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Coping Style ➤ Support Offered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4684DB94-C4A2-C54D-A543-4E1CE3533A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6610486"/>
              </p:ext>
            </p:extLst>
          </p:nvPr>
        </p:nvGraphicFramePr>
        <p:xfrm>
          <a:off x="838200" y="2084354"/>
          <a:ext cx="10515600" cy="3766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60350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248" y="1380744"/>
            <a:ext cx="10515600" cy="4608576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Spend quality time together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Stay positive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Communicate openly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supportive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6273" y="2252870"/>
            <a:ext cx="4930305" cy="3286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Strengthening Your Relationships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162-5613-4516-B1DF-32DF429502B9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06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Expand Your Personal Support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Genuinely help others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Lean on friends both near and far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Rely on friends who have empathy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 new friendships and enrich current ones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Quality matters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Get a pet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77135-2401-4DF3-B9CC-C747BD9DDC73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907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Take Care of Yourself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6"/>
            <a:ext cx="10515600" cy="46085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Take care of your physical and emotional health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negative social media content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patient when waiting for friendships to develop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C762B-F7C1-4669-A4A1-54CA432D7658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02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 of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Define personal support network.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Define and identify the components of a personal support network.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Describe the benefits of a personal support network.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Evaluate the effectiveness 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of your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personal support network.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Describe how to strengthen and expand a personal support network.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AF6A-7F11-4CE2-A0B6-E19B232104FD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262379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774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6946"/>
            <a:ext cx="10744200" cy="1828800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Building and Strengthening Your Personal Support Network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2080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E5D20-46D1-49E0-BD92-F29D4FBF6671}" type="datetime3">
              <a:rPr lang="en-US" smtClean="0"/>
              <a:t>6 May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6710587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412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Define personal support network.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Define and identify the components of a personal support network.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Describe the benefits of a personal support network.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Evaluate the effectiveness of your personal support network.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Describe how to strengthen and expand a personal support network.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42DA3-3F73-4CE2-A886-1240846DC950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262379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56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Is a Personal Support Network?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4014"/>
            <a:ext cx="10515600" cy="4608576"/>
          </a:xfrm>
        </p:spPr>
        <p:txBody>
          <a:bodyPr anchor="t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group of people you can depend on for help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540-61B4-4FDB-9A30-C8447B80C197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3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100" y="2341364"/>
            <a:ext cx="3618375" cy="2931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43187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Kind of Support Can You Expect?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248" y="1380744"/>
            <a:ext cx="10515600" cy="460857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Personal Support Network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C8FE-E27B-4C47-B992-78C6EC04B1AC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B187F97-E710-E546-AFAF-65712D3584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3785637"/>
              </p:ext>
            </p:extLst>
          </p:nvPr>
        </p:nvGraphicFramePr>
        <p:xfrm>
          <a:off x="838200" y="1851478"/>
          <a:ext cx="10515600" cy="381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73559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 of a Personal Support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77387"/>
            <a:ext cx="10515600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 self-esteem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Helps with practical aspects of life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Improves mental and emotional well-being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stress and stress-related illnesses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 immunity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Provides companionship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Supplies emotional support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3546E-619A-4B8A-92AE-A3B67F43EE74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77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Personal Support Network Components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90F60-7726-411E-820F-5965000E6E77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7B10C732-316C-0142-A09C-EFA10BD224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2974756"/>
              </p:ext>
            </p:extLst>
          </p:nvPr>
        </p:nvGraphicFramePr>
        <p:xfrm>
          <a:off x="838200" y="1361150"/>
          <a:ext cx="10515600" cy="4768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5E9CA3E-4EC5-1643-A260-355F5BAD0CB2}"/>
              </a:ext>
            </a:extLst>
          </p:cNvPr>
          <p:cNvCxnSpPr>
            <a:cxnSpLocks/>
          </p:cNvCxnSpPr>
          <p:nvPr/>
        </p:nvCxnSpPr>
        <p:spPr>
          <a:xfrm>
            <a:off x="4526987" y="4535716"/>
            <a:ext cx="0" cy="10972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4BA68D5-A5D6-C440-AFD6-3FD86070A73C}"/>
              </a:ext>
            </a:extLst>
          </p:cNvPr>
          <p:cNvCxnSpPr>
            <a:cxnSpLocks/>
          </p:cNvCxnSpPr>
          <p:nvPr/>
        </p:nvCxnSpPr>
        <p:spPr>
          <a:xfrm>
            <a:off x="7720222" y="4535716"/>
            <a:ext cx="0" cy="10972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3834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Assess Your Personal Support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377386"/>
            <a:ext cx="10515600" cy="460857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Two important elements: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Size 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Quality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213EC-AF0D-40B7-862D-FA7670CEEEF7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7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7512" y="2168960"/>
            <a:ext cx="3316975" cy="3316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082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Assess the Size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77387"/>
            <a:ext cx="10515600" cy="46085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Number of supportive relationships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Number of supporters close by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time spent with supporters you do not live with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3D4D9-347A-47A9-8FD4-2A26F9F5FF27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8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0334" y="3347957"/>
            <a:ext cx="3931329" cy="2379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33136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Assess the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Satisfaction with relationships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Variety of support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 of support needed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Ability of network to meet needs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4F54B-B694-41CF-BB9D-7A586DE865FF}" type="datetime3">
              <a:rPr lang="en-US" smtClean="0"/>
              <a:t>6 May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442572" cy="365125"/>
          </a:xfrm>
        </p:spPr>
        <p:txBody>
          <a:bodyPr/>
          <a:lstStyle/>
          <a:p>
            <a:r>
              <a:rPr lang="en-US"/>
              <a:t>Building and Strengthening Your Personal Support Network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292480"/>
      </p:ext>
    </p:extLst>
  </p:cSld>
  <p:clrMapOvr>
    <a:masterClrMapping/>
  </p:clrMapOvr>
</p:sld>
</file>

<file path=ppt/theme/theme1.xml><?xml version="1.0" encoding="utf-8"?>
<a:theme xmlns:a="http://schemas.openxmlformats.org/drawingml/2006/main" name="YRRP PPT Template 170803">
  <a:themeElements>
    <a:clrScheme name="Custom 1">
      <a:dk1>
        <a:srgbClr val="000000"/>
      </a:dk1>
      <a:lt1>
        <a:srgbClr val="CACACA"/>
      </a:lt1>
      <a:dk2>
        <a:srgbClr val="42165D"/>
      </a:dk2>
      <a:lt2>
        <a:srgbClr val="E7E6E6"/>
      </a:lt2>
      <a:accent1>
        <a:srgbClr val="2F1A39"/>
      </a:accent1>
      <a:accent2>
        <a:srgbClr val="FCD108"/>
      </a:accent2>
      <a:accent3>
        <a:srgbClr val="FEFFFF"/>
      </a:accent3>
      <a:accent4>
        <a:srgbClr val="42165D"/>
      </a:accent4>
      <a:accent5>
        <a:srgbClr val="000000"/>
      </a:accent5>
      <a:accent6>
        <a:srgbClr val="5E5E5E"/>
      </a:accent6>
      <a:hlink>
        <a:srgbClr val="2F1A39"/>
      </a:hlink>
      <a:folHlink>
        <a:srgbClr val="FCB30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RRP PPT Template 170803" id="{B636AC23-372C-4CB3-BBA8-E14CE7DAFADB}" vid="{BCDC170F-7B0D-4121-B55C-359575EF38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YRRP PPT Template 170803</Template>
  <TotalTime>2550</TotalTime>
  <Words>559</Words>
  <Application>Microsoft Macintosh PowerPoint</Application>
  <PresentationFormat>Widescreen</PresentationFormat>
  <Paragraphs>137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Courier New</vt:lpstr>
      <vt:lpstr>Helvetica Neue</vt:lpstr>
      <vt:lpstr>Helvetica Neue Medium</vt:lpstr>
      <vt:lpstr>LucidaGrande</vt:lpstr>
      <vt:lpstr>Wingdings</vt:lpstr>
      <vt:lpstr>YRRP PPT Template 170803</vt:lpstr>
      <vt:lpstr>Building and Strengthening Your Personal Support Network</vt:lpstr>
      <vt:lpstr>Objectives</vt:lpstr>
      <vt:lpstr>What Is a Personal Support Network?</vt:lpstr>
      <vt:lpstr>What Kind of Support Can You Expect?</vt:lpstr>
      <vt:lpstr>Benefits of a Personal Support Network</vt:lpstr>
      <vt:lpstr>Personal Support Network Components</vt:lpstr>
      <vt:lpstr>Assess Your Personal Support Network</vt:lpstr>
      <vt:lpstr>Assess the Size</vt:lpstr>
      <vt:lpstr>Assess the Quality</vt:lpstr>
      <vt:lpstr>Coping Styles and Support</vt:lpstr>
      <vt:lpstr>Strengthening Your Relationships</vt:lpstr>
      <vt:lpstr>Expand Your Personal Support Network</vt:lpstr>
      <vt:lpstr>Take Care of Yourself</vt:lpstr>
      <vt:lpstr>Review of Objectives</vt:lpstr>
      <vt:lpstr>Building and Strengthening Your Personal Support Network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and Strengthening Your Personal Support Network PowerPoint</dc:title>
  <dc:subject>YRRP Class: Building and Strengthening Your Personal Support Network</dc:subject>
  <dc:creator>Yellow Ribbon Reintegration Program</dc:creator>
  <cp:keywords/>
  <dc:description/>
  <cp:lastModifiedBy>Mathies, Brittny R</cp:lastModifiedBy>
  <cp:revision>177</cp:revision>
  <cp:lastPrinted>2019-01-08T15:57:40Z</cp:lastPrinted>
  <dcterms:created xsi:type="dcterms:W3CDTF">2017-04-07T17:17:00Z</dcterms:created>
  <dcterms:modified xsi:type="dcterms:W3CDTF">2021-05-07T00:01:45Z</dcterms:modified>
  <cp:category/>
</cp:coreProperties>
</file>