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9" r:id="rId3"/>
    <p:sldId id="263" r:id="rId4"/>
    <p:sldId id="266" r:id="rId5"/>
    <p:sldId id="265" r:id="rId6"/>
    <p:sldId id="264" r:id="rId7"/>
    <p:sldId id="268" r:id="rId8"/>
    <p:sldId id="261" r:id="rId9"/>
    <p:sldId id="267" r:id="rId10"/>
    <p:sldId id="270" r:id="rId11"/>
    <p:sldId id="277" r:id="rId12"/>
    <p:sldId id="279" r:id="rId13"/>
    <p:sldId id="278" r:id="rId14"/>
    <p:sldId id="276" r:id="rId15"/>
    <p:sldId id="275" r:id="rId16"/>
    <p:sldId id="274" r:id="rId17"/>
    <p:sldId id="273" r:id="rId18"/>
    <p:sldId id="269" r:id="rId19"/>
    <p:sldId id="272" r:id="rId20"/>
    <p:sldId id="28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lossner, Karen" initials="GK" lastIdx="14" clrIdx="0">
    <p:extLst>
      <p:ext uri="{19B8F6BF-5375-455C-9EA6-DF929625EA0E}">
        <p15:presenceInfo xmlns:p15="http://schemas.microsoft.com/office/powerpoint/2012/main" userId="Glossner, Kar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301A39"/>
    <a:srgbClr val="5F2C80"/>
    <a:srgbClr val="FDCD08"/>
    <a:srgbClr val="FDB608"/>
    <a:srgbClr val="431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206" autoAdjust="0"/>
    <p:restoredTop sz="94674"/>
  </p:normalViewPr>
  <p:slideViewPr>
    <p:cSldViewPr snapToGrid="0" snapToObjects="1">
      <p:cViewPr varScale="1">
        <p:scale>
          <a:sx n="48" d="100"/>
          <a:sy n="48" d="100"/>
        </p:scale>
        <p:origin x="52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55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980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103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97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07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75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397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1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66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209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0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39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96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115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215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1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378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375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EA2D-AB9D-487B-8A99-D5524326CB71}" type="datetime3">
              <a:rPr lang="en-US" smtClean="0"/>
              <a:t>16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5" name="Picture 14" descr="yrrp-banner-recreated_small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81C82F-32D8-4C7E-833C-69C25465BD29}" type="datetime3">
              <a:rPr lang="en-US" smtClean="0"/>
              <a:t>16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1pPr marL="465138" indent="-465138">
              <a:buSzPct val="100000"/>
              <a:buFont typeface="Wingdings" panose="05000000000000000000" pitchFamily="2" charset="2"/>
              <a:buChar char="Ø"/>
              <a:defRPr/>
            </a:lvl1pPr>
            <a:lvl2pPr marL="914400" indent="-457200">
              <a:buSzPct val="100000"/>
              <a:buFont typeface="Courier New" panose="02070309020205020404" pitchFamily="49" charset="0"/>
              <a:buChar char="o"/>
              <a:defRPr/>
            </a:lvl2pPr>
            <a:lvl3pPr marL="1371600" indent="-457200">
              <a:buSzPct val="100000"/>
              <a:buFont typeface="Arial" panose="020B0604020202020204" pitchFamily="34" charset="0"/>
              <a:buChar char="•"/>
              <a:defRPr/>
            </a:lvl3pPr>
            <a:lvl4pPr marL="1835150" indent="-463550">
              <a:buSzPct val="100000"/>
              <a:buFont typeface="Wingdings" panose="05000000000000000000" pitchFamily="2" charset="2"/>
              <a:buChar char="§"/>
              <a:defRPr/>
            </a:lvl4pPr>
            <a:lvl5pPr marL="2290763" indent="-461963"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715A-0D5D-484D-860E-8F9A3D780D1A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1610-77EB-46CA-B745-CC16BC40A13D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1D4D-A9BE-4971-A214-54D96B491393}" type="datetime3">
              <a:rPr lang="en-US" smtClean="0"/>
              <a:t>16 March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ADA-1FBF-4A81-848F-11B86DBD771D}" type="datetime3">
              <a:rPr lang="en-US" smtClean="0"/>
              <a:t>16 March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22CDE-F391-4E4D-AC57-68EE8AD8D3D6}" type="datetime3">
              <a:rPr lang="en-US" smtClean="0"/>
              <a:t>16 March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6F3199-F5D0-40ED-80B0-40E8E10C78F6}" type="datetime3">
              <a:rPr lang="en-US" smtClean="0"/>
              <a:t>16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941C4-E696-419B-9FF1-B919122BB361}" type="datetime3">
              <a:rPr lang="en-US" smtClean="0"/>
              <a:t>16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A541-B832-4A17-8B7A-811934E42F8A}" type="datetime3">
              <a:rPr lang="en-US" smtClean="0"/>
              <a:t>16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Move the Body and Relax the Mind | v.FY21</a:t>
            </a:r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BED3B-EA5B-455F-BB40-A0C162BC4043}" type="datetime3">
              <a:rPr lang="en-US" smtClean="0"/>
              <a:t>16 March 2021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21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31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49" r:id="rId9"/>
    <p:sldLayoutId id="2147483658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10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Courier New" panose="02070309020205020404" pitchFamily="49" charset="0"/>
        <a:buChar char="o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Wingdings" panose="05000000000000000000" pitchFamily="2" charset="2"/>
        <a:buChar char="§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llowribbon.mil/cms/event-handout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4744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Move the Body and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Relax the Mind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2080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AA10-58C7-4404-80F4-F85EC0D40003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7668" y="6352572"/>
            <a:ext cx="8205806" cy="365125"/>
          </a:xfrm>
        </p:spPr>
        <p:txBody>
          <a:bodyPr/>
          <a:lstStyle/>
          <a:p>
            <a:r>
              <a:rPr lang="en-US" dirty="0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Tai Chi: What Is It?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8A19F-EA33-46BB-846A-9F375ABEF205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6" descr="A sunset over a snow covered mountain&#10;&#10;Description automatically generated">
            <a:extLst>
              <a:ext uri="{FF2B5EF4-FFF2-40B4-BE49-F238E27FC236}">
                <a16:creationId xmlns:a16="http://schemas.microsoft.com/office/drawing/2014/main" id="{8E68546B-12A2-404A-9C4D-4F5EC7762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664" y="1405107"/>
            <a:ext cx="6646672" cy="442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88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Tai Chi on the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Improves balance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blood pressure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71ED-C47E-4B50-A20A-B859ECC912FE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522" y="2645764"/>
            <a:ext cx="4648955" cy="3087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9B5CBF-9B25-489F-9293-8742B6FBDFE4}"/>
              </a:ext>
            </a:extLst>
          </p:cNvPr>
          <p:cNvSpPr txBox="1"/>
          <p:nvPr/>
        </p:nvSpPr>
        <p:spPr>
          <a:xfrm>
            <a:off x="5638799" y="5733093"/>
            <a:ext cx="91440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Aktiv</a:t>
            </a:r>
            <a:r>
              <a:rPr lang="en-US" sz="8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 Oslo.no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418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Tai Chi on Mental Well-Being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symptoms of depression and anxiety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Enhances perceived ability to handle new experiences and stress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concentration and improves mood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9803C-565C-40A2-A69B-B469ED935145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440" y="3609174"/>
            <a:ext cx="2103120" cy="21031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A6B2DA-A6B2-486C-9907-336344041CA4}"/>
              </a:ext>
            </a:extLst>
          </p:cNvPr>
          <p:cNvSpPr txBox="1"/>
          <p:nvPr/>
        </p:nvSpPr>
        <p:spPr>
          <a:xfrm>
            <a:off x="5695950" y="5712294"/>
            <a:ext cx="80010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Scipio</a:t>
            </a:r>
          </a:p>
        </p:txBody>
      </p:sp>
    </p:spTree>
    <p:extLst>
      <p:ext uri="{BB962C8B-B14F-4D97-AF65-F5344CB8AC3E}">
        <p14:creationId xmlns:p14="http://schemas.microsoft.com/office/powerpoint/2010/main" val="3760816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Tai Chi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Demonstration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27D71-AB69-45EA-983E-CF760903D21D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202D276-477A-9F41-BAC5-C52720FEC7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Waist-Loosening Warm Up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Windmill Exercise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Knee Rolls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Hand Exercises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Balancing Your Energy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992C8A-84F5-CD47-8F78-FEF9B0D7AA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434194"/>
            <a:ext cx="4645152" cy="307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09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Qi Gong: What Is It?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A7317-7C6D-4430-B218-3D886CE3AD23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14</a:t>
            </a:fld>
            <a:endParaRPr lang="en-US"/>
          </a:p>
        </p:txBody>
      </p:sp>
      <p:pic>
        <p:nvPicPr>
          <p:cNvPr id="8" name="Content Placeholder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100" y="1333500"/>
            <a:ext cx="9334500" cy="43791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A96DDB-01BC-4750-933D-97FAB56ABE2B}"/>
              </a:ext>
            </a:extLst>
          </p:cNvPr>
          <p:cNvSpPr txBox="1"/>
          <p:nvPr/>
        </p:nvSpPr>
        <p:spPr>
          <a:xfrm>
            <a:off x="4380230" y="5712677"/>
            <a:ext cx="343154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</a:t>
            </a:r>
            <a:r>
              <a:rPr lang="en-US" sz="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Scorcia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640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Qi Gong on the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Lowers blood pressure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inflammation and boosts immune response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7B047-9960-4BD1-8B62-881F53065FDA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3424" y="2642616"/>
            <a:ext cx="4645152" cy="30948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0C65A5-DA36-4FAB-A269-80A0D839F843}"/>
              </a:ext>
            </a:extLst>
          </p:cNvPr>
          <p:cNvSpPr txBox="1"/>
          <p:nvPr/>
        </p:nvSpPr>
        <p:spPr>
          <a:xfrm>
            <a:off x="4425950" y="5725376"/>
            <a:ext cx="3340100" cy="2194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Centro </a:t>
            </a:r>
            <a:r>
              <a:rPr lang="en-US" sz="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Culturale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Khatawat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93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992729" cy="113431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Qi Gong on Mental Well-Being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500" y="1377387"/>
            <a:ext cx="54483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symptoms of anxiety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feelings and symptoms of stress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D81F5-0D93-4AF6-B156-DC785E7E2F12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48296" y="1377386"/>
            <a:ext cx="3780615" cy="437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58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Qi Gong Demonstration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137D-7DCE-4DD4-9126-1F5C0CF07BB5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17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2AE7F43-5C53-6948-BB23-B3BBC3FD2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Bounce to warm up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Accordion to feel qi energy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0F7995-2429-9148-9270-82AFD68CB4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3424" y="2642616"/>
            <a:ext cx="4645152" cy="309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7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Key Points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838199" y="5007127"/>
            <a:ext cx="10515600" cy="94900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handout “Resources to Begin a Mind-Body Exercise Practice” online from the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YRRP website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www.yellowribbon.mil/cms/event-handout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901C-6011-4BEA-8858-9ABEE37ED3EF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418624" y="1387860"/>
            <a:ext cx="5342136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79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common characteristics of mind-body exercises.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benefits of mind-body exercises.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Explore the suitability of mind-body exercises in your own life to manage stress.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1DA84-1291-4E19-82DE-33AE90E7A58D}" type="datetime3">
              <a:rPr lang="en-US" smtClean="0"/>
              <a:t>16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 dirty="0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4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common characteristics of mind-body exercises.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benefits of mind-body exercises.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Explore the suitability of mind-body exercises in your own life to manage stress.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60078-7BF0-4A68-A1E4-1FA84209D69D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 dirty="0"/>
              <a:t>Move the Body and Relax the Mind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4744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Move the Body and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Relax the Mind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2080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0C535-3DD5-4F93-A8EF-F9DEE509D247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7668" y="6352572"/>
            <a:ext cx="8205806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129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Are Mind-Body Exercises?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idx="1"/>
          </p:nvPr>
        </p:nvSpPr>
        <p:spPr>
          <a:xfrm>
            <a:off x="838200" y="1369097"/>
            <a:ext cx="10515600" cy="460857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Font typeface="Wingdings" charset="2"/>
              <a:buChar char="Ø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Exercises that foster kinesthetic awareness (awareness of where the body is in space while in motion)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Font typeface="Wingdings" charset="2"/>
              <a:buChar char="Ø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Exercises that assist you to develop a deeper level of awareness or spiritual realization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B7AB1-850B-4523-8AA6-EAD3CAA374B8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Mind-Body Exercises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Activities or exercises that coordinate breath with movement and are performed with an added internal awareness or focus may do the following: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 strength, muscle, and endurance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 coordination and concentration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 manage stress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mindfulness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E412-498E-403E-B3B4-41493DA58850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28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Mind-Body Exercise True or False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838200" y="1375275"/>
            <a:ext cx="10515600" cy="460857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to be physically flexible to do mind-body exercises</a:t>
            </a:r>
          </a:p>
          <a:p>
            <a:pPr lvl="1">
              <a:spcBef>
                <a:spcPts val="0"/>
              </a:spcBef>
            </a:pP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</a:p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Mind-body exercises are Eastern religions</a:t>
            </a:r>
          </a:p>
          <a:p>
            <a:pPr lvl="1">
              <a:spcBef>
                <a:spcPts val="0"/>
              </a:spcBef>
            </a:pP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</a:p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Mind-body exercises are not really for fitness, like other types of exercises</a:t>
            </a:r>
          </a:p>
          <a:p>
            <a:pPr lvl="1">
              <a:spcBef>
                <a:spcPts val="0"/>
              </a:spcBef>
            </a:pP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BFBA-FCDE-44A8-A8FB-15285396A2D4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5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Yoga: What Is It?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8EF1A-CF78-4565-A7A2-F2AB8BA72D2C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 dirty="0"/>
          </a:p>
        </p:txBody>
      </p:sp>
      <p:pic>
        <p:nvPicPr>
          <p:cNvPr id="12" name="Content Placeholder 11" descr="A person standing in a room&#10;&#10;Description automatically generated">
            <a:extLst>
              <a:ext uri="{FF2B5EF4-FFF2-40B4-BE49-F238E27FC236}">
                <a16:creationId xmlns:a16="http://schemas.microsoft.com/office/drawing/2014/main" id="{31BD9FA4-893B-41D2-97DF-0094D07761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37784" y="1280414"/>
            <a:ext cx="6916431" cy="4603750"/>
          </a:xfrm>
        </p:spPr>
      </p:pic>
    </p:spTree>
    <p:extLst>
      <p:ext uri="{BB962C8B-B14F-4D97-AF65-F5344CB8AC3E}">
        <p14:creationId xmlns:p14="http://schemas.microsoft.com/office/powerpoint/2010/main" val="2157091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Yoga on the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6"/>
            <a:ext cx="507492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Relieves lower back pain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Decreases heart rate and lowers blood pressure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the body return to a resting state after stressful events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89795-1B46-4C5B-B1FD-AE16456E2C63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 dirty="0"/>
          </a:p>
        </p:txBody>
      </p:sp>
      <p:pic>
        <p:nvPicPr>
          <p:cNvPr id="9" name="Picture 8" descr="A picture containing person, road, young, person&#10;&#10;Description automatically generated">
            <a:extLst>
              <a:ext uri="{FF2B5EF4-FFF2-40B4-BE49-F238E27FC236}">
                <a16:creationId xmlns:a16="http://schemas.microsoft.com/office/drawing/2014/main" id="{47DB7C0F-F865-4C41-87D8-99DAB7A8B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760738"/>
            <a:ext cx="4754673" cy="316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38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Yoga on Mental Well-Being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75071"/>
            <a:ext cx="10515600" cy="460857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symptoms of anxiety and depression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symptoms of PTSD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sense of emotional, social, and spiritual well-being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4570-ABBB-4DEE-94EA-E6280E309A17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77587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 dirty="0"/>
          </a:p>
        </p:txBody>
      </p:sp>
      <p:pic>
        <p:nvPicPr>
          <p:cNvPr id="9" name="Picture 8" descr="A picture containing outdoor, person, person, standing&#10;&#10;Description automatically generated">
            <a:extLst>
              <a:ext uri="{FF2B5EF4-FFF2-40B4-BE49-F238E27FC236}">
                <a16:creationId xmlns:a16="http://schemas.microsoft.com/office/drawing/2014/main" id="{BB44FF74-25D4-40EE-B513-00D2B3AC6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232" y="3095854"/>
            <a:ext cx="4161536" cy="277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83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Yoga Demonstration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4118B-F943-46EB-8FBC-F5C64BBECD71}" type="datetime3">
              <a:rPr lang="en-US" smtClean="0"/>
              <a:t>16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8633980" cy="365125"/>
          </a:xfrm>
        </p:spPr>
        <p:txBody>
          <a:bodyPr/>
          <a:lstStyle/>
          <a:p>
            <a:r>
              <a:rPr lang="en-US"/>
              <a:t>Move the Body and Relax the Mind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C75FB6-3348-7048-9EE8-73C5F5B48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Three-Part Breath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Sitting Side Bends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Seated Cat and Cow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Seated Spinal Twist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Sitting Ankle to Knee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Modified Downward Dog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Sitting Forward Fold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5F0A6E-8F98-A04A-8117-081F50C135C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139" y="2012247"/>
            <a:ext cx="4645152" cy="309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262177"/>
      </p:ext>
    </p:extLst>
  </p:cSld>
  <p:clrMapOvr>
    <a:masterClrMapping/>
  </p:clrMapOvr>
</p:sld>
</file>

<file path=ppt/theme/theme1.xml><?xml version="1.0" encoding="utf-8"?>
<a:theme xmlns:a="http://schemas.openxmlformats.org/drawingml/2006/main" name="YRRP PPT Template 170803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RRP PPT Template 170803" id="{B636AC23-372C-4CB3-BBA8-E14CE7DAFADB}" vid="{BCDC170F-7B0D-4121-B55C-359575EF38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YRRP PPT Template 170803</Template>
  <TotalTime>2992</TotalTime>
  <Words>713</Words>
  <Application>Microsoft Office PowerPoint</Application>
  <PresentationFormat>Widescreen</PresentationFormat>
  <Paragraphs>155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Courier New</vt:lpstr>
      <vt:lpstr>Helvetica Neue</vt:lpstr>
      <vt:lpstr>Helvetica Neue Medium</vt:lpstr>
      <vt:lpstr>LucidaGrande</vt:lpstr>
      <vt:lpstr>Wingdings</vt:lpstr>
      <vt:lpstr>YRRP PPT Template 170803</vt:lpstr>
      <vt:lpstr>Move the Body and  Relax the Mind</vt:lpstr>
      <vt:lpstr>Objectives</vt:lpstr>
      <vt:lpstr>What Are Mind-Body Exercises?</vt:lpstr>
      <vt:lpstr>Benefits of Mind-Body Exercises</vt:lpstr>
      <vt:lpstr>Mind-Body Exercise True or False</vt:lpstr>
      <vt:lpstr>Yoga: What Is It?</vt:lpstr>
      <vt:lpstr>Benefits of Yoga on the Body</vt:lpstr>
      <vt:lpstr>Benefits of Yoga on Mental Well-Being</vt:lpstr>
      <vt:lpstr>Yoga Demonstration</vt:lpstr>
      <vt:lpstr>Tai Chi: What Is It?</vt:lpstr>
      <vt:lpstr>Benefits of Tai Chi on the Body</vt:lpstr>
      <vt:lpstr>Benefits of Tai Chi on Mental Well-Being</vt:lpstr>
      <vt:lpstr>Tai Chi Demonstration</vt:lpstr>
      <vt:lpstr>Qi Gong: What Is It?</vt:lpstr>
      <vt:lpstr>Benefits of Qi Gong on the Body</vt:lpstr>
      <vt:lpstr>Benefits of Qi Gong on Mental Well-Being</vt:lpstr>
      <vt:lpstr>Qi Gong Demonstration</vt:lpstr>
      <vt:lpstr>Review of Key Points</vt:lpstr>
      <vt:lpstr>Review of Objectives</vt:lpstr>
      <vt:lpstr>Move the Body and  Relax the Mind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Move the Body and Relax the Mind PowerPoint</dc:title>
  <dc:subject>YRRP Class: Move the Body and Relax the Mind</dc:subject>
  <dc:creator>Yellow Ribbon Reintegration Program</dc:creator>
  <cp:keywords/>
  <dc:description/>
  <cp:lastModifiedBy>Glossner, Karen</cp:lastModifiedBy>
  <cp:revision>136</cp:revision>
  <dcterms:created xsi:type="dcterms:W3CDTF">2017-04-07T17:17:00Z</dcterms:created>
  <dcterms:modified xsi:type="dcterms:W3CDTF">2021-03-16T16:01:58Z</dcterms:modified>
  <cp:category/>
</cp:coreProperties>
</file>