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66" r:id="rId3"/>
    <p:sldId id="259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7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1A39"/>
    <a:srgbClr val="5F2C80"/>
    <a:srgbClr val="FDCD08"/>
    <a:srgbClr val="FDB608"/>
    <a:srgbClr val="431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0" autoAdjust="0"/>
    <p:restoredTop sz="94674"/>
  </p:normalViewPr>
  <p:slideViewPr>
    <p:cSldViewPr snapToGrid="0" snapToObjects="1">
      <p:cViewPr varScale="1">
        <p:scale>
          <a:sx n="56" d="100"/>
          <a:sy n="56" d="100"/>
        </p:scale>
        <p:origin x="52" y="212"/>
      </p:cViewPr>
      <p:guideLst>
        <p:guide orient="horz" pos="33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3/4/2021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88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9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8DA07-FE33-4F71-B776-ED855DA20EDF}" type="datetime3">
              <a:rPr lang="en-US" smtClean="0"/>
              <a:t>4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5" name="Picture 14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C299107-066B-4C46-BCD9-53BA2460BAC3}" type="datetime3">
              <a:rPr lang="en-US" smtClean="0"/>
              <a:t>4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1pPr marL="465138" indent="-465138">
              <a:buSzPct val="100000"/>
              <a:buFont typeface="Wingdings" panose="05000000000000000000" pitchFamily="2" charset="2"/>
              <a:buChar char="Ø"/>
              <a:defRPr/>
            </a:lvl1pPr>
            <a:lvl2pPr marL="914400" indent="-457200">
              <a:buSzPct val="100000"/>
              <a:buFont typeface="Courier New" panose="02070309020205020404" pitchFamily="49" charset="0"/>
              <a:buChar char="o"/>
              <a:defRPr/>
            </a:lvl2pPr>
            <a:lvl3pPr marL="1371600" indent="-457200">
              <a:buSzPct val="100000"/>
              <a:buFont typeface="Arial" panose="020B0604020202020204" pitchFamily="34" charset="0"/>
              <a:buChar char="•"/>
              <a:defRPr/>
            </a:lvl3pPr>
            <a:lvl4pPr marL="1835150" indent="-463550">
              <a:buSzPct val="100000"/>
              <a:buFont typeface="Wingdings" panose="05000000000000000000" pitchFamily="2" charset="2"/>
              <a:buChar char="§"/>
              <a:defRPr/>
            </a:lvl4pPr>
            <a:lvl5pPr marL="2290763" indent="-461963"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9D2D-99C4-4B80-BCCB-ECA2E2C862EB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4842029" cy="365125"/>
          </a:xfrm>
        </p:spPr>
        <p:txBody>
          <a:bodyPr/>
          <a:lstStyle/>
          <a:p>
            <a:r>
              <a:rPr lang="en-US" dirty="0"/>
              <a:t>Renegotiating a New Normal After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A4458-FE5B-4F49-B198-02355FA5CE74}" type="datetime3">
              <a:rPr lang="en-US" smtClean="0"/>
              <a:t>4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C025-E326-4F90-BD98-96C99A0B3ECE}" type="datetime3">
              <a:rPr lang="en-US" smtClean="0"/>
              <a:t>4 March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8E05-441A-4FEB-9545-0917B1FCE647}" type="datetime3">
              <a:rPr lang="en-US" smtClean="0"/>
              <a:t>4 March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742BB-1619-4568-8028-EC63AD5058D6}" type="datetime3">
              <a:rPr lang="en-US" smtClean="0"/>
              <a:t>4 March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268CF6E-449C-490F-9C47-07EE59FB5E83}" type="datetime3">
              <a:rPr lang="en-US" smtClean="0"/>
              <a:t>4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9D2AE-591F-422D-BA7C-95700C45346C}" type="datetime3">
              <a:rPr lang="en-US" smtClean="0"/>
              <a:t>4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03A0-D79E-43CA-8EE2-15F0763E4759}" type="datetime3">
              <a:rPr lang="en-US" smtClean="0"/>
              <a:t>4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2A1EF-0562-4281-862E-C825EBCD9655}" type="datetime3">
              <a:rPr lang="en-US" smtClean="0"/>
              <a:t>4 March 2021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21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98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49" r:id="rId9"/>
    <p:sldLayoutId id="2147483658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10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Courier New" panose="02070309020205020404" pitchFamily="49" charset="0"/>
        <a:buChar char="o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Wingdings" panose="05000000000000000000" pitchFamily="2" charset="2"/>
        <a:buChar char="§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8920"/>
            <a:ext cx="10744200" cy="18288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Renegotiating a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 Normal After Deployment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2080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D0CFF-6CA9-4739-9B66-2187C0E7F85F}" type="datetime3">
              <a:rPr lang="en-US" smtClean="0"/>
              <a:t>4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4992145" cy="365125"/>
          </a:xfrm>
        </p:spPr>
        <p:txBody>
          <a:bodyPr/>
          <a:lstStyle/>
          <a:p>
            <a:r>
              <a:rPr lang="en-US" dirty="0"/>
              <a:t>Renegotiating a New Normal After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Co-Parenting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7505404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Observe and discuss how things run upon your return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Decide what changes are desired, and develop an implementation plan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Talk and listen to children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consistent, patient, and firm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Share responsibility for discipline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Expect some difficulty with change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559EE-9E94-491C-B484-4D245B005236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604" y="1508461"/>
            <a:ext cx="2662216" cy="4003333"/>
          </a:xfrm>
          <a:prstGeom prst="rect">
            <a:avLst/>
          </a:prstGeom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8343604" y="5537364"/>
            <a:ext cx="26622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alt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Image courtesy of </a:t>
            </a:r>
            <a:r>
              <a:rPr lang="en-US" altLang="en-US" sz="800" dirty="0" err="1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Ambro</a:t>
            </a:r>
            <a:r>
              <a:rPr lang="en-US" alt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 at FreeDigitalPhotos.net</a:t>
            </a:r>
          </a:p>
        </p:txBody>
      </p:sp>
    </p:spTree>
    <p:extLst>
      <p:ext uri="{BB962C8B-B14F-4D97-AF65-F5344CB8AC3E}">
        <p14:creationId xmlns:p14="http://schemas.microsoft.com/office/powerpoint/2010/main" val="1536218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Military OneSource or Coast Guard Support</a:t>
            </a:r>
          </a:p>
          <a:p>
            <a:r>
              <a:rPr lang="en-US" dirty="0"/>
              <a:t>Give an Hour</a:t>
            </a:r>
            <a:r>
              <a:rPr lang="en-US" baseline="30000" dirty="0"/>
              <a:t>®</a:t>
            </a:r>
          </a:p>
          <a:p>
            <a:r>
              <a:rPr lang="en-US" dirty="0"/>
              <a:t>VA</a:t>
            </a:r>
          </a:p>
          <a:p>
            <a:r>
              <a:rPr lang="en-US" dirty="0"/>
              <a:t>Transition Assistance Program (TAP)</a:t>
            </a:r>
          </a:p>
          <a:p>
            <a:pPr lvl="1">
              <a:spcBef>
                <a:spcPts val="0"/>
              </a:spcBef>
            </a:pPr>
            <a:r>
              <a:rPr lang="en-US" dirty="0"/>
              <a:t>Goals, Plans, Success (Transition GPS)</a:t>
            </a:r>
          </a:p>
          <a:p>
            <a:r>
              <a:rPr lang="en-US" dirty="0"/>
              <a:t>Non-governmental organizations (NGOs) </a:t>
            </a:r>
          </a:p>
          <a:p>
            <a:r>
              <a:rPr lang="en-US" dirty="0"/>
              <a:t>Veterans Service Organizations (VSOs)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EF743-2BB3-4977-9E26-A1C1756E7FC6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1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8"/>
            <a:ext cx="105156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legal, medical and dental, financial, employment, and family adjustments to establish a new normal.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resources available to assist Service members and their families with the transition to civilian life.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2839D-67C0-4379-8628-7C88979736F8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5146481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02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8920"/>
            <a:ext cx="10744200" cy="18288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Renegotiating a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 Normal After Deployment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2080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6F431-33ED-4220-B5CB-3D414E37DEE8}" type="datetime3">
              <a:rPr lang="en-US" smtClean="0"/>
              <a:t>4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4992145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82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8"/>
            <a:ext cx="10515600" cy="46085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legal, medical and dental, financial, employment, and family adjustments to establish a new normal.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resources available to assist Service members and their families with the transition to civilian life.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3F8DD-4944-4E1E-AAF5-FAF56843607E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3" y="6356350"/>
            <a:ext cx="5146481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4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Communication Is the Key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2142" y="1377384"/>
            <a:ext cx="6114706" cy="4608576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Changes took place for everyone during deployment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areas will need to be renegotiated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Takes time to reestablish shared experiences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Listen to each other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Speak truth in a kind, caring manner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5CC55-9BAD-4AD2-A24F-E2FF1AE3FBE5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66" y="1377384"/>
            <a:ext cx="2940442" cy="4413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Creating a New Normal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Legal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Medical and dental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Employment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Daily Life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Co-parenting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781C-3F27-4FAD-9CFF-59ED0B0EDFA4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Placeholder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6" r="10386"/>
          <a:stretch>
            <a:fillRect/>
          </a:stretch>
        </p:blipFill>
        <p:spPr>
          <a:xfrm>
            <a:off x="6775628" y="2084377"/>
            <a:ext cx="3675397" cy="3095072"/>
          </a:xfrm>
          <a:prstGeom prst="rect">
            <a:avLst/>
          </a:prstGeom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958633" y="4986728"/>
            <a:ext cx="130997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www.stockmonkeys.com</a:t>
            </a:r>
          </a:p>
        </p:txBody>
      </p:sp>
    </p:spTree>
    <p:extLst>
      <p:ext uri="{BB962C8B-B14F-4D97-AF65-F5344CB8AC3E}">
        <p14:creationId xmlns:p14="http://schemas.microsoft.com/office/powerpoint/2010/main" val="1057816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Legal and Administrative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2218" y="1377387"/>
            <a:ext cx="4874629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Wills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Power of Attorney (POA)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 Enrollment Eligibility Reporting System (DEERS) and ID cards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EC5F-06C0-4500-977B-7CA9DEB58DC5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2"/>
          <a:stretch/>
        </p:blipFill>
        <p:spPr>
          <a:xfrm rot="3495827">
            <a:off x="747028" y="2597404"/>
            <a:ext cx="4093210" cy="18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Medical and Dental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377387"/>
            <a:ext cx="724735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Post-Deployment Health              Re-Assessment (PDHRA)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Transitional Assistance Management Program (TAMP)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Transition Assistance Advisor (TAA)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Dental care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 Affairs (VA) healthcare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0F0A-D304-4BA8-B4BD-405EB9F90C40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16077">
            <a:off x="7560133" y="2281140"/>
            <a:ext cx="3452213" cy="2295721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409939" y="5114714"/>
            <a:ext cx="1752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800" dirty="0">
                <a:solidFill>
                  <a:srgbClr val="000000"/>
                </a:solidFill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Image courtesy of </a:t>
            </a:r>
            <a:r>
              <a:rPr lang="en-US" altLang="en-US" sz="800" dirty="0" err="1">
                <a:solidFill>
                  <a:srgbClr val="000000"/>
                </a:solidFill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renjith</a:t>
            </a:r>
            <a:r>
              <a:rPr lang="en-US" altLang="en-US" sz="800" dirty="0">
                <a:solidFill>
                  <a:srgbClr val="000000"/>
                </a:solidFill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 </a:t>
            </a:r>
            <a:r>
              <a:rPr lang="en-US" altLang="en-US" sz="800" dirty="0" err="1">
                <a:solidFill>
                  <a:srgbClr val="000000"/>
                </a:solidFill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krishnan</a:t>
            </a:r>
            <a:r>
              <a:rPr lang="en-US" altLang="en-US" sz="800" dirty="0">
                <a:solidFill>
                  <a:srgbClr val="000000"/>
                </a:solidFill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en-US" sz="800" dirty="0">
                <a:solidFill>
                  <a:srgbClr val="000000"/>
                </a:solidFill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at FreeDigitalPhotos.net</a:t>
            </a:r>
          </a:p>
        </p:txBody>
      </p:sp>
    </p:spTree>
    <p:extLst>
      <p:ext uri="{BB962C8B-B14F-4D97-AF65-F5344CB8AC3E}">
        <p14:creationId xmlns:p14="http://schemas.microsoft.com/office/powerpoint/2010/main" val="4002427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8" y="1380744"/>
            <a:ext cx="10515600" cy="4608576"/>
          </a:xfrm>
        </p:spPr>
        <p:txBody>
          <a:bodyPr>
            <a:no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Servicemembers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Civil Relief Act (SCRA)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Leave and Earnings Statement (LES)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Spending plan / Allotments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Savings Deposit Program (SDP)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counseling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392A4-5DB2-40F8-B62D-19B045E89695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755" y="2480152"/>
            <a:ext cx="2659063" cy="2659063"/>
          </a:xfrm>
          <a:prstGeom prst="rect">
            <a:avLst/>
          </a:prstGeom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99421" y="5015906"/>
            <a:ext cx="75373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401(K) 2012</a:t>
            </a:r>
          </a:p>
        </p:txBody>
      </p:sp>
    </p:spTree>
    <p:extLst>
      <p:ext uri="{BB962C8B-B14F-4D97-AF65-F5344CB8AC3E}">
        <p14:creationId xmlns:p14="http://schemas.microsoft.com/office/powerpoint/2010/main" val="811778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Job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6727521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Uniformed Services Employment and Reemployment Rights Act (USERRA)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services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Employer Support of the Guard and Reserve (ESGR)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Department of Labor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E8942-59CA-4F37-B4E1-337A28D00FA8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639" y="1508461"/>
            <a:ext cx="2743200" cy="41251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378882" y="5524315"/>
            <a:ext cx="1814715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Image courtesy of </a:t>
            </a:r>
            <a:r>
              <a:rPr lang="en-US" sz="800" dirty="0" err="1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stockimages</a:t>
            </a:r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at FreeDigitalPhotos.net</a:t>
            </a:r>
          </a:p>
        </p:txBody>
      </p:sp>
    </p:spTree>
    <p:extLst>
      <p:ext uri="{BB962C8B-B14F-4D97-AF65-F5344CB8AC3E}">
        <p14:creationId xmlns:p14="http://schemas.microsoft.com/office/powerpoint/2010/main" val="1740944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Daily Life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5612704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Expect changes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 space and alone time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Take time to reconnect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feelings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roles and responsibilities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814AA-2D3A-4E6E-9BC7-E4987C287D17}" type="datetime3">
              <a:rPr lang="en-US" smtClean="0"/>
              <a:t>4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082312" cy="365125"/>
          </a:xfrm>
        </p:spPr>
        <p:txBody>
          <a:bodyPr/>
          <a:lstStyle/>
          <a:p>
            <a:r>
              <a:rPr lang="en-US"/>
              <a:t>Renegotiating a New Normal After Deployment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860" y="1869758"/>
            <a:ext cx="4157980" cy="3118485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228195" y="5014022"/>
            <a:ext cx="27013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altLang="en-US" sz="8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Image courtesy of Stuart Miles at FreeDigitalPhotos.net</a:t>
            </a:r>
          </a:p>
        </p:txBody>
      </p:sp>
    </p:spTree>
    <p:extLst>
      <p:ext uri="{BB962C8B-B14F-4D97-AF65-F5344CB8AC3E}">
        <p14:creationId xmlns:p14="http://schemas.microsoft.com/office/powerpoint/2010/main" val="857165763"/>
      </p:ext>
    </p:extLst>
  </p:cSld>
  <p:clrMapOvr>
    <a:masterClrMapping/>
  </p:clrMapOvr>
</p:sld>
</file>

<file path=ppt/theme/theme1.xml><?xml version="1.0" encoding="utf-8"?>
<a:theme xmlns:a="http://schemas.openxmlformats.org/drawingml/2006/main" name="YRRP PPT Template 170803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RRP PPT Template 170803" id="{B636AC23-372C-4CB3-BBA8-E14CE7DAFADB}" vid="{BCDC170F-7B0D-4121-B55C-359575EF38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YRRP PPT Template 170803</Template>
  <TotalTime>2345</TotalTime>
  <Words>556</Words>
  <Application>Microsoft Office PowerPoint</Application>
  <PresentationFormat>Widescreen</PresentationFormat>
  <Paragraphs>116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Helvetica Neue</vt:lpstr>
      <vt:lpstr>Helvetica Neue Medium</vt:lpstr>
      <vt:lpstr>LucidaGrande</vt:lpstr>
      <vt:lpstr>Wingdings</vt:lpstr>
      <vt:lpstr>YRRP PPT Template 170803</vt:lpstr>
      <vt:lpstr>Renegotiating a  New Normal After Deployment</vt:lpstr>
      <vt:lpstr>Objectives</vt:lpstr>
      <vt:lpstr>Communication Is the Key</vt:lpstr>
      <vt:lpstr>Creating a New Normal</vt:lpstr>
      <vt:lpstr>Legal and Administrative Considerations</vt:lpstr>
      <vt:lpstr>Medical and Dental Considerations</vt:lpstr>
      <vt:lpstr>Financial Considerations</vt:lpstr>
      <vt:lpstr>Job Considerations</vt:lpstr>
      <vt:lpstr>Daily Life</vt:lpstr>
      <vt:lpstr>Co-Parenting</vt:lpstr>
      <vt:lpstr>Resources</vt:lpstr>
      <vt:lpstr>Review of Objectives</vt:lpstr>
      <vt:lpstr>Renegotiating a  New Normal After Deployment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Renegotiating a New Normal After Deployment PowerPoint</dc:title>
  <dc:subject>YRRP Class: Renegotiating a New Normal After Deployment</dc:subject>
  <dc:creator>Yellow Ribbon Reintegration Program</dc:creator>
  <cp:keywords/>
  <dc:description/>
  <cp:lastModifiedBy>Glossner, Karen</cp:lastModifiedBy>
  <cp:revision>100</cp:revision>
  <dcterms:created xsi:type="dcterms:W3CDTF">2017-04-07T17:17:00Z</dcterms:created>
  <dcterms:modified xsi:type="dcterms:W3CDTF">2021-03-04T15:59:39Z</dcterms:modified>
  <cp:category/>
</cp:coreProperties>
</file>